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0"/>
  </p:notesMasterIdLst>
  <p:sldIdLst>
    <p:sldId id="256" r:id="rId2"/>
    <p:sldId id="313" r:id="rId3"/>
    <p:sldId id="257" r:id="rId4"/>
    <p:sldId id="258" r:id="rId5"/>
    <p:sldId id="324" r:id="rId6"/>
    <p:sldId id="322" r:id="rId7"/>
    <p:sldId id="323" r:id="rId8"/>
    <p:sldId id="325" r:id="rId9"/>
    <p:sldId id="328" r:id="rId10"/>
    <p:sldId id="327" r:id="rId11"/>
    <p:sldId id="329" r:id="rId12"/>
    <p:sldId id="330" r:id="rId13"/>
    <p:sldId id="332" r:id="rId14"/>
    <p:sldId id="331" r:id="rId15"/>
    <p:sldId id="333" r:id="rId16"/>
    <p:sldId id="334" r:id="rId17"/>
    <p:sldId id="335" r:id="rId18"/>
    <p:sldId id="336" r:id="rId19"/>
  </p:sldIdLst>
  <p:sldSz cx="9144000" cy="5143500" type="screen16x9"/>
  <p:notesSz cx="6858000" cy="9144000"/>
  <p:embeddedFontLst>
    <p:embeddedFont>
      <p:font typeface="Arimo" panose="020B0604020202020204" charset="0"/>
      <p:regular r:id="rId21"/>
      <p:bold r:id="rId22"/>
      <p:italic r:id="rId23"/>
      <p:boldItalic r:id="rId24"/>
    </p:embeddedFont>
    <p:embeddedFont>
      <p:font typeface="Bebas Neue" panose="020B0606020202050201" pitchFamily="34" charset="0"/>
      <p:regular r:id="rId25"/>
    </p:embeddedFont>
    <p:embeddedFont>
      <p:font typeface="Roboto Condensed Light" panose="02000000000000000000" pitchFamily="2" charset="0"/>
      <p:regular r:id="rId26"/>
      <p: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B1007FD-5167-4CB8-AF3D-D15D1C8C8FB9}">
  <a:tblStyle styleId="{5B1007FD-5167-4CB8-AF3D-D15D1C8C8FB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0" d="100"/>
          <a:sy n="80" d="100"/>
        </p:scale>
        <p:origin x="88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f5e77e62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f5e77e62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1994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95633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19840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99893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23818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21587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04891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60624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f61a32cbe2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f61a32cbe2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f61a32cbe2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f61a32cbe2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50116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f61a32cbe2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f61a32cbe2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6010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26280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46689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5566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5e6061853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5e6061853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1864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4300" y="1079004"/>
            <a:ext cx="5007300" cy="21948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6800">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52563" y="3464767"/>
            <a:ext cx="3815400" cy="2148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600">
                <a:latin typeface="Arimo"/>
                <a:ea typeface="Arimo"/>
                <a:cs typeface="Arimo"/>
                <a:sym typeface="Arim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cxnSp>
        <p:nvCxnSpPr>
          <p:cNvPr id="11" name="Google Shape;11;p2"/>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subTitle" idx="1"/>
          </p:nvPr>
        </p:nvSpPr>
        <p:spPr>
          <a:xfrm>
            <a:off x="714300" y="1259225"/>
            <a:ext cx="7715400" cy="334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200"/>
              <a:buAutoNum type="arabicPeriod"/>
              <a:defRPr sz="12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21" name="Google Shape;21;p4"/>
          <p:cNvSpPr txBox="1">
            <a:spLocks noGrp="1"/>
          </p:cNvSpPr>
          <p:nvPr>
            <p:ph type="title"/>
          </p:nvPr>
        </p:nvSpPr>
        <p:spPr>
          <a:xfrm>
            <a:off x="714300" y="553450"/>
            <a:ext cx="7715400" cy="6057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a:endParaRPr/>
          </a:p>
        </p:txBody>
      </p:sp>
      <p:cxnSp>
        <p:nvCxnSpPr>
          <p:cNvPr id="22" name="Google Shape;22;p4"/>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23" name="Google Shape;23;p4"/>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9"/>
        <p:cNvGrpSpPr/>
        <p:nvPr/>
      </p:nvGrpSpPr>
      <p:grpSpPr>
        <a:xfrm>
          <a:off x="0" y="0"/>
          <a:ext cx="0" cy="0"/>
          <a:chOff x="0" y="0"/>
          <a:chExt cx="0" cy="0"/>
        </a:xfrm>
      </p:grpSpPr>
    </p:spTree>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ext 3">
  <p:cSld name="CUSTOM_6_1_2">
    <p:spTree>
      <p:nvGrpSpPr>
        <p:cNvPr id="1" name="Shape 177"/>
        <p:cNvGrpSpPr/>
        <p:nvPr/>
      </p:nvGrpSpPr>
      <p:grpSpPr>
        <a:xfrm>
          <a:off x="0" y="0"/>
          <a:ext cx="0" cy="0"/>
          <a:chOff x="0" y="0"/>
          <a:chExt cx="0" cy="0"/>
        </a:xfrm>
      </p:grpSpPr>
      <p:sp>
        <p:nvSpPr>
          <p:cNvPr id="178" name="Google Shape;178;p26"/>
          <p:cNvSpPr txBox="1">
            <a:spLocks noGrp="1"/>
          </p:cNvSpPr>
          <p:nvPr>
            <p:ph type="subTitle" idx="1"/>
          </p:nvPr>
        </p:nvSpPr>
        <p:spPr>
          <a:xfrm>
            <a:off x="714300" y="1259225"/>
            <a:ext cx="5386200" cy="24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a:lvl1pPr>
            <a:lvl2pPr lvl="1" rtl="0">
              <a:lnSpc>
                <a:spcPct val="100000"/>
              </a:lnSpc>
              <a:spcBef>
                <a:spcPts val="0"/>
              </a:spcBef>
              <a:spcAft>
                <a:spcPts val="0"/>
              </a:spcAft>
              <a:buClr>
                <a:srgbClr val="595959"/>
              </a:buClr>
              <a:buSzPts val="1400"/>
              <a:buFont typeface="Anaheim"/>
              <a:buChar char="○"/>
              <a:defRPr sz="1200"/>
            </a:lvl2pPr>
            <a:lvl3pPr lvl="2" rtl="0">
              <a:lnSpc>
                <a:spcPct val="100000"/>
              </a:lnSpc>
              <a:spcBef>
                <a:spcPts val="0"/>
              </a:spcBef>
              <a:spcAft>
                <a:spcPts val="0"/>
              </a:spcAft>
              <a:buClr>
                <a:srgbClr val="595959"/>
              </a:buClr>
              <a:buSzPts val="1400"/>
              <a:buFont typeface="Anaheim"/>
              <a:buChar char="■"/>
              <a:defRPr sz="1200"/>
            </a:lvl3pPr>
            <a:lvl4pPr lvl="3" rtl="0">
              <a:lnSpc>
                <a:spcPct val="100000"/>
              </a:lnSpc>
              <a:spcBef>
                <a:spcPts val="0"/>
              </a:spcBef>
              <a:spcAft>
                <a:spcPts val="0"/>
              </a:spcAft>
              <a:buClr>
                <a:srgbClr val="595959"/>
              </a:buClr>
              <a:buSzPts val="1400"/>
              <a:buFont typeface="Anaheim"/>
              <a:buChar char="●"/>
              <a:defRPr sz="1200"/>
            </a:lvl4pPr>
            <a:lvl5pPr lvl="4" rtl="0">
              <a:lnSpc>
                <a:spcPct val="100000"/>
              </a:lnSpc>
              <a:spcBef>
                <a:spcPts val="0"/>
              </a:spcBef>
              <a:spcAft>
                <a:spcPts val="0"/>
              </a:spcAft>
              <a:buClr>
                <a:srgbClr val="595959"/>
              </a:buClr>
              <a:buSzPts val="1400"/>
              <a:buFont typeface="Anaheim"/>
              <a:buChar char="○"/>
              <a:defRPr sz="1200"/>
            </a:lvl5pPr>
            <a:lvl6pPr lvl="5" rtl="0">
              <a:lnSpc>
                <a:spcPct val="100000"/>
              </a:lnSpc>
              <a:spcBef>
                <a:spcPts val="0"/>
              </a:spcBef>
              <a:spcAft>
                <a:spcPts val="0"/>
              </a:spcAft>
              <a:buClr>
                <a:srgbClr val="595959"/>
              </a:buClr>
              <a:buSzPts val="1400"/>
              <a:buFont typeface="Anaheim"/>
              <a:buChar char="■"/>
              <a:defRPr sz="1200"/>
            </a:lvl6pPr>
            <a:lvl7pPr lvl="6" rtl="0">
              <a:lnSpc>
                <a:spcPct val="100000"/>
              </a:lnSpc>
              <a:spcBef>
                <a:spcPts val="0"/>
              </a:spcBef>
              <a:spcAft>
                <a:spcPts val="0"/>
              </a:spcAft>
              <a:buClr>
                <a:srgbClr val="595959"/>
              </a:buClr>
              <a:buSzPts val="1400"/>
              <a:buFont typeface="Anaheim"/>
              <a:buChar char="●"/>
              <a:defRPr sz="1200"/>
            </a:lvl7pPr>
            <a:lvl8pPr lvl="7" rtl="0">
              <a:lnSpc>
                <a:spcPct val="100000"/>
              </a:lnSpc>
              <a:spcBef>
                <a:spcPts val="0"/>
              </a:spcBef>
              <a:spcAft>
                <a:spcPts val="0"/>
              </a:spcAft>
              <a:buClr>
                <a:srgbClr val="595959"/>
              </a:buClr>
              <a:buSzPts val="1400"/>
              <a:buFont typeface="Anaheim"/>
              <a:buChar char="○"/>
              <a:defRPr sz="1200"/>
            </a:lvl8pPr>
            <a:lvl9pPr lvl="8" rtl="0">
              <a:lnSpc>
                <a:spcPct val="100000"/>
              </a:lnSpc>
              <a:spcBef>
                <a:spcPts val="0"/>
              </a:spcBef>
              <a:spcAft>
                <a:spcPts val="0"/>
              </a:spcAft>
              <a:buClr>
                <a:srgbClr val="595959"/>
              </a:buClr>
              <a:buSzPts val="1400"/>
              <a:buFont typeface="Anaheim"/>
              <a:buChar char="■"/>
              <a:defRPr sz="1200"/>
            </a:lvl9pPr>
          </a:lstStyle>
          <a:p>
            <a:endParaRPr/>
          </a:p>
        </p:txBody>
      </p:sp>
      <p:sp>
        <p:nvSpPr>
          <p:cNvPr id="179" name="Google Shape;179;p26"/>
          <p:cNvSpPr txBox="1">
            <a:spLocks noGrp="1"/>
          </p:cNvSpPr>
          <p:nvPr>
            <p:ph type="title"/>
          </p:nvPr>
        </p:nvSpPr>
        <p:spPr>
          <a:xfrm>
            <a:off x="714300" y="553450"/>
            <a:ext cx="7715400" cy="6057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a:endParaRPr/>
          </a:p>
        </p:txBody>
      </p:sp>
      <p:cxnSp>
        <p:nvCxnSpPr>
          <p:cNvPr id="180" name="Google Shape;180;p26"/>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81" name="Google Shape;181;p26"/>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194"/>
        <p:cNvGrpSpPr/>
        <p:nvPr/>
      </p:nvGrpSpPr>
      <p:grpSpPr>
        <a:xfrm>
          <a:off x="0" y="0"/>
          <a:ext cx="0" cy="0"/>
          <a:chOff x="0" y="0"/>
          <a:chExt cx="0" cy="0"/>
        </a:xfrm>
      </p:grpSpPr>
    </p:spTree>
  </p:cSld>
  <p:clrMapOvr>
    <a:masterClrMapping/>
  </p:clrMapOvr>
  <p:transition spd="slow">
    <p:push/>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1pPr>
            <a:lvl2pPr lvl="1">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2pPr>
            <a:lvl3pPr lvl="2">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3pPr>
            <a:lvl4pPr lvl="3">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4pPr>
            <a:lvl5pPr lvl="4">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5pPr>
            <a:lvl6pPr lvl="5">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6pPr>
            <a:lvl7pPr lvl="6">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7pPr>
            <a:lvl8pPr lvl="7">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8pPr>
            <a:lvl9pPr lvl="8">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Arimo"/>
              <a:buChar char="●"/>
              <a:defRPr sz="1800">
                <a:solidFill>
                  <a:schemeClr val="dk1"/>
                </a:solidFill>
                <a:latin typeface="Arimo"/>
                <a:ea typeface="Arimo"/>
                <a:cs typeface="Arimo"/>
                <a:sym typeface="Arimo"/>
              </a:defRPr>
            </a:lvl1pPr>
            <a:lvl2pPr marL="914400" lvl="1"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2pPr>
            <a:lvl3pPr marL="1371600" lvl="2"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3pPr>
            <a:lvl4pPr marL="1828800" lvl="3"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4pPr>
            <a:lvl5pPr marL="2286000" lvl="4"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5pPr>
            <a:lvl6pPr marL="2743200" lvl="5"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6pPr>
            <a:lvl7pPr marL="3200400" lvl="6"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7pPr>
            <a:lvl8pPr marL="3657600" lvl="7"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8pPr>
            <a:lvl9pPr marL="4114800" lvl="8"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72" r:id="rId4"/>
    <p:sldLayoutId id="2147483675" r:id="rId5"/>
  </p:sldLayoutIdLst>
  <p:transition spd="slow">
    <p:push/>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slide" Target="slide1.xml"/><Relationship Id="rId4" Type="http://schemas.openxmlformats.org/officeDocument/2006/relationships/slide" Target="slide12.xml"/></Relationships>
</file>

<file path=ppt/slides/_rels/slide10.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slide" Target="slide1.xml"/><Relationship Id="rId4" Type="http://schemas.openxmlformats.org/officeDocument/2006/relationships/slide" Target="slide12.xml"/></Relationships>
</file>

<file path=ppt/slides/_rels/slide11.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slide" Target="slide1.xml"/><Relationship Id="rId4" Type="http://schemas.openxmlformats.org/officeDocument/2006/relationships/slide" Target="slide12.xml"/></Relationships>
</file>

<file path=ppt/slides/_rels/slide12.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slide" Target="slide1.xml"/><Relationship Id="rId4" Type="http://schemas.openxmlformats.org/officeDocument/2006/relationships/slide" Target="slide12.xml"/></Relationships>
</file>

<file path=ppt/slides/_rels/slide13.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xml"/><Relationship Id="rId4" Type="http://schemas.openxmlformats.org/officeDocument/2006/relationships/slide" Target="slide12.xml"/></Relationships>
</file>

<file path=ppt/slides/_rels/slide14.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slide" Target="slide1.xml"/><Relationship Id="rId4" Type="http://schemas.openxmlformats.org/officeDocument/2006/relationships/slide" Target="slide12.xml"/></Relationships>
</file>

<file path=ppt/slides/_rels/slide15.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slide" Target="slide1.xml"/><Relationship Id="rId4" Type="http://schemas.openxmlformats.org/officeDocument/2006/relationships/slide" Target="slide12.xml"/></Relationships>
</file>

<file path=ppt/slides/_rels/slide16.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1.xml"/><Relationship Id="rId4" Type="http://schemas.openxmlformats.org/officeDocument/2006/relationships/slide" Target="slide12.xml"/></Relationships>
</file>

<file path=ppt/slides/_rels/slide17.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slide" Target="slide1.xml"/><Relationship Id="rId4" Type="http://schemas.openxmlformats.org/officeDocument/2006/relationships/slide" Target="slide12.xml"/></Relationships>
</file>

<file path=ppt/slides/_rels/slide18.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slide" Target="slide1.xml"/><Relationship Id="rId4" Type="http://schemas.openxmlformats.org/officeDocument/2006/relationships/slide" Target="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slide" Target="slide1.xml"/><Relationship Id="rId4" Type="http://schemas.openxmlformats.org/officeDocument/2006/relationships/slide" Target="slide12.xml"/></Relationships>
</file>

<file path=ppt/slides/_rels/slide4.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slide" Target="slide1.xml"/><Relationship Id="rId4" Type="http://schemas.openxmlformats.org/officeDocument/2006/relationships/slide" Target="slide12.xml"/></Relationships>
</file>

<file path=ppt/slides/_rels/slide5.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slide" Target="slide1.xml"/><Relationship Id="rId4" Type="http://schemas.openxmlformats.org/officeDocument/2006/relationships/slide" Target="slide12.xml"/></Relationships>
</file>

<file path=ppt/slides/_rels/slide6.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slide" Target="slide1.xml"/><Relationship Id="rId4" Type="http://schemas.openxmlformats.org/officeDocument/2006/relationships/slide" Target="slide12.xml"/></Relationships>
</file>

<file path=ppt/slides/_rels/slide7.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slide" Target="slide1.xml"/><Relationship Id="rId4" Type="http://schemas.openxmlformats.org/officeDocument/2006/relationships/slide" Target="slide12.xml"/></Relationships>
</file>

<file path=ppt/slides/_rels/slide8.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slide" Target="slide1.xml"/><Relationship Id="rId4" Type="http://schemas.openxmlformats.org/officeDocument/2006/relationships/slide" Target="slide12.xml"/></Relationships>
</file>

<file path=ppt/slides/_rels/slide9.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slide" Target="slide1.xml"/><Relationship Id="rId4" Type="http://schemas.openxmlformats.org/officeDocument/2006/relationships/slide" Target="slide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9" name="Google Shape;239;p34"/>
          <p:cNvSpPr txBox="1">
            <a:spLocks noGrp="1"/>
          </p:cNvSpPr>
          <p:nvPr>
            <p:ph type="ctrTitle"/>
          </p:nvPr>
        </p:nvSpPr>
        <p:spPr>
          <a:xfrm>
            <a:off x="1670867" y="518397"/>
            <a:ext cx="5421706" cy="121956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4400" dirty="0">
                <a:solidFill>
                  <a:schemeClr val="lt2"/>
                </a:solidFill>
                <a:latin typeface="+mj-lt"/>
              </a:rPr>
              <a:t>LẬP TRÌNH </a:t>
            </a:r>
            <a:r>
              <a:rPr lang="en" sz="4400" dirty="0">
                <a:latin typeface="+mj-lt"/>
              </a:rPr>
              <a:t>WEB</a:t>
            </a:r>
            <a:endParaRPr sz="4400" dirty="0">
              <a:latin typeface="+mj-lt"/>
            </a:endParaRPr>
          </a:p>
        </p:txBody>
      </p:sp>
      <p:sp>
        <p:nvSpPr>
          <p:cNvPr id="241" name="Google Shape;241;p34"/>
          <p:cNvSpPr/>
          <p:nvPr/>
        </p:nvSpPr>
        <p:spPr>
          <a:xfrm>
            <a:off x="3212109" y="4288489"/>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42" name="Google Shape;242;p34"/>
          <p:cNvSpPr/>
          <p:nvPr/>
        </p:nvSpPr>
        <p:spPr>
          <a:xfrm rot="-1685758">
            <a:off x="4276753" y="4283822"/>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45" name="Google Shape;245;p34"/>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US">
                <a:solidFill>
                  <a:schemeClr val="lt2"/>
                </a:solidFill>
                <a:latin typeface="+mj-lt"/>
              </a:rPr>
              <a:t>WEBSITE</a:t>
            </a:r>
            <a:endParaRPr>
              <a:solidFill>
                <a:schemeClr val="lt2"/>
              </a:solidFill>
              <a:latin typeface="+mj-lt"/>
            </a:endParaRPr>
          </a:p>
        </p:txBody>
      </p:sp>
      <p:sp>
        <p:nvSpPr>
          <p:cNvPr id="246" name="Google Shape;246;p34">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mj-lt"/>
                <a:ea typeface="Bebas Neue"/>
                <a:cs typeface="Bebas Neue"/>
                <a:sym typeface="Bebas Neue"/>
              </a:rPr>
              <a:t>MENU</a:t>
            </a:r>
            <a:endParaRPr sz="1000">
              <a:solidFill>
                <a:schemeClr val="dk1"/>
              </a:solidFill>
              <a:latin typeface="+mj-lt"/>
              <a:ea typeface="Bebas Neue"/>
              <a:cs typeface="Bebas Neue"/>
              <a:sym typeface="Bebas Neue"/>
            </a:endParaRPr>
          </a:p>
        </p:txBody>
      </p:sp>
      <p:sp>
        <p:nvSpPr>
          <p:cNvPr id="247" name="Google Shape;247;p34">
            <a:hlinkClick r:id="rId4" action="ppaction://hlinksldjump"/>
          </p:cNvPr>
          <p:cNvSpPr txBox="1"/>
          <p:nvPr/>
        </p:nvSpPr>
        <p:spPr>
          <a:xfrm>
            <a:off x="1517929" y="275774"/>
            <a:ext cx="747531" cy="237875"/>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mj-lt"/>
                <a:ea typeface="Bebas Neue"/>
                <a:cs typeface="Bebas Neue"/>
                <a:sym typeface="Bebas Neue"/>
              </a:rPr>
              <a:t>ANALYSIS</a:t>
            </a:r>
            <a:endParaRPr sz="1000" dirty="0">
              <a:solidFill>
                <a:schemeClr val="dk1"/>
              </a:solidFill>
              <a:latin typeface="+mj-lt"/>
              <a:ea typeface="Bebas Neue"/>
              <a:cs typeface="Bebas Neue"/>
              <a:sym typeface="Bebas Neue"/>
            </a:endParaRPr>
          </a:p>
        </p:txBody>
      </p:sp>
      <p:sp>
        <p:nvSpPr>
          <p:cNvPr id="248" name="Google Shape;248;p34">
            <a:hlinkClick r:id="" action="ppaction://noaction"/>
          </p:cNvPr>
          <p:cNvSpPr txBox="1"/>
          <p:nvPr/>
        </p:nvSpPr>
        <p:spPr>
          <a:xfrm>
            <a:off x="2302000" y="312972"/>
            <a:ext cx="664223" cy="19308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mj-lt"/>
                <a:ea typeface="Bebas Neue"/>
                <a:cs typeface="Bebas Neue"/>
                <a:sym typeface="Bebas Neue"/>
              </a:rPr>
              <a:t>CONTACT</a:t>
            </a:r>
            <a:endParaRPr sz="1000" dirty="0">
              <a:solidFill>
                <a:schemeClr val="dk1"/>
              </a:solidFill>
              <a:latin typeface="+mj-lt"/>
              <a:ea typeface="Bebas Neue"/>
              <a:cs typeface="Bebas Neue"/>
              <a:sym typeface="Bebas Neue"/>
            </a:endParaRPr>
          </a:p>
        </p:txBody>
      </p:sp>
      <p:grpSp>
        <p:nvGrpSpPr>
          <p:cNvPr id="249" name="Google Shape;249;p34"/>
          <p:cNvGrpSpPr/>
          <p:nvPr/>
        </p:nvGrpSpPr>
        <p:grpSpPr>
          <a:xfrm>
            <a:off x="706038" y="312972"/>
            <a:ext cx="140222" cy="140409"/>
            <a:chOff x="2741000" y="199475"/>
            <a:chExt cx="191953" cy="192210"/>
          </a:xfrm>
        </p:grpSpPr>
        <p:sp>
          <p:nvSpPr>
            <p:cNvPr id="250" name="Google Shape;250;p34"/>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1" name="Google Shape;251;p34"/>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2" name="Google Shape;252;p34"/>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3" name="Google Shape;253;p34"/>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4" name="Google Shape;254;p34"/>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5" name="Google Shape;255;p34"/>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6" name="Google Shape;256;p34"/>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7" name="Google Shape;257;p34"/>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8" name="Google Shape;258;p34"/>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grpSp>
      <p:grpSp>
        <p:nvGrpSpPr>
          <p:cNvPr id="259" name="Google Shape;259;p34"/>
          <p:cNvGrpSpPr/>
          <p:nvPr/>
        </p:nvGrpSpPr>
        <p:grpSpPr>
          <a:xfrm>
            <a:off x="5622197" y="862424"/>
            <a:ext cx="3701872" cy="3762679"/>
            <a:chOff x="5041963" y="757530"/>
            <a:chExt cx="3701872" cy="3762679"/>
          </a:xfrm>
        </p:grpSpPr>
        <p:sp>
          <p:nvSpPr>
            <p:cNvPr id="260" name="Google Shape;260;p34"/>
            <p:cNvSpPr/>
            <p:nvPr/>
          </p:nvSpPr>
          <p:spPr>
            <a:xfrm rot="7198710">
              <a:off x="6604948" y="1367176"/>
              <a:ext cx="630918" cy="627700"/>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grpSp>
          <p:nvGrpSpPr>
            <p:cNvPr id="261" name="Google Shape;261;p34"/>
            <p:cNvGrpSpPr/>
            <p:nvPr/>
          </p:nvGrpSpPr>
          <p:grpSpPr>
            <a:xfrm>
              <a:off x="5536526" y="2174241"/>
              <a:ext cx="858975" cy="300968"/>
              <a:chOff x="2271950" y="2722775"/>
              <a:chExt cx="575875" cy="201775"/>
            </a:xfrm>
          </p:grpSpPr>
          <p:sp>
            <p:nvSpPr>
              <p:cNvPr id="262" name="Google Shape;262;p34"/>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3" name="Google Shape;263;p34"/>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4" name="Google Shape;264;p34"/>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5" name="Google Shape;265;p34"/>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6" name="Google Shape;266;p34"/>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grpSp>
        <p:sp>
          <p:nvSpPr>
            <p:cNvPr id="267" name="Google Shape;267;p34"/>
            <p:cNvSpPr/>
            <p:nvPr/>
          </p:nvSpPr>
          <p:spPr>
            <a:xfrm rot="8100000">
              <a:off x="6648045" y="2782815"/>
              <a:ext cx="969401" cy="964456"/>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8" name="Google Shape;268;p34"/>
            <p:cNvSpPr/>
            <p:nvPr/>
          </p:nvSpPr>
          <p:spPr>
            <a:xfrm rot="7198710">
              <a:off x="5934873" y="3298064"/>
              <a:ext cx="630918" cy="627700"/>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grpSp>
          <p:nvGrpSpPr>
            <p:cNvPr id="269" name="Google Shape;269;p34"/>
            <p:cNvGrpSpPr/>
            <p:nvPr/>
          </p:nvGrpSpPr>
          <p:grpSpPr>
            <a:xfrm>
              <a:off x="6056200" y="1535350"/>
              <a:ext cx="2293204" cy="1710167"/>
              <a:chOff x="1062800" y="1986296"/>
              <a:chExt cx="2169540" cy="1617945"/>
            </a:xfrm>
          </p:grpSpPr>
          <p:sp>
            <p:nvSpPr>
              <p:cNvPr id="270" name="Google Shape;270;p34"/>
              <p:cNvSpPr/>
              <p:nvPr/>
            </p:nvSpPr>
            <p:spPr>
              <a:xfrm>
                <a:off x="1062800" y="1986296"/>
                <a:ext cx="2169540" cy="1617945"/>
              </a:xfrm>
              <a:custGeom>
                <a:avLst/>
                <a:gdLst/>
                <a:ahLst/>
                <a:cxnLst/>
                <a:rect l="l" t="t" r="r" b="b"/>
                <a:pathLst>
                  <a:path w="66074" h="49275" extrusionOk="0">
                    <a:moveTo>
                      <a:pt x="65878" y="35219"/>
                    </a:moveTo>
                    <a:lnTo>
                      <a:pt x="65308" y="32298"/>
                    </a:lnTo>
                    <a:lnTo>
                      <a:pt x="60694" y="33188"/>
                    </a:lnTo>
                    <a:lnTo>
                      <a:pt x="54601" y="1710"/>
                    </a:lnTo>
                    <a:cubicBezTo>
                      <a:pt x="54387" y="677"/>
                      <a:pt x="53390" y="0"/>
                      <a:pt x="52374" y="196"/>
                    </a:cubicBezTo>
                    <a:lnTo>
                      <a:pt x="1693" y="10012"/>
                    </a:lnTo>
                    <a:cubicBezTo>
                      <a:pt x="677" y="10208"/>
                      <a:pt x="0" y="11205"/>
                      <a:pt x="196" y="12239"/>
                    </a:cubicBezTo>
                    <a:lnTo>
                      <a:pt x="6307" y="43752"/>
                    </a:lnTo>
                    <a:lnTo>
                      <a:pt x="1693" y="44643"/>
                    </a:lnTo>
                    <a:lnTo>
                      <a:pt x="2263" y="47547"/>
                    </a:lnTo>
                    <a:cubicBezTo>
                      <a:pt x="2459" y="48598"/>
                      <a:pt x="3474" y="49275"/>
                      <a:pt x="4525" y="49079"/>
                    </a:cubicBezTo>
                    <a:lnTo>
                      <a:pt x="64346" y="37481"/>
                    </a:lnTo>
                    <a:cubicBezTo>
                      <a:pt x="65397" y="37286"/>
                      <a:pt x="66074" y="36270"/>
                      <a:pt x="65878" y="35219"/>
                    </a:cubicBezTo>
                    <a:close/>
                  </a:path>
                </a:pathLst>
              </a:custGeom>
              <a:gradFill>
                <a:gsLst>
                  <a:gs pos="0">
                    <a:schemeClr val="dk2"/>
                  </a:gs>
                  <a:gs pos="100000">
                    <a:schemeClr val="lt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1" name="Google Shape;271;p34"/>
              <p:cNvSpPr/>
              <p:nvPr/>
            </p:nvSpPr>
            <p:spPr>
              <a:xfrm>
                <a:off x="1062800" y="1986854"/>
                <a:ext cx="1993479" cy="1436072"/>
              </a:xfrm>
              <a:custGeom>
                <a:avLst/>
                <a:gdLst/>
                <a:ahLst/>
                <a:cxnLst/>
                <a:rect l="l" t="t" r="r" b="b"/>
                <a:pathLst>
                  <a:path w="60712" h="43736" fill="none" extrusionOk="0">
                    <a:moveTo>
                      <a:pt x="60712" y="33189"/>
                    </a:moveTo>
                    <a:lnTo>
                      <a:pt x="6307" y="43735"/>
                    </a:lnTo>
                    <a:lnTo>
                      <a:pt x="196" y="12239"/>
                    </a:lnTo>
                    <a:cubicBezTo>
                      <a:pt x="0" y="11206"/>
                      <a:pt x="677" y="10209"/>
                      <a:pt x="1710" y="10013"/>
                    </a:cubicBezTo>
                    <a:lnTo>
                      <a:pt x="52357" y="197"/>
                    </a:lnTo>
                    <a:cubicBezTo>
                      <a:pt x="53390" y="1"/>
                      <a:pt x="54387" y="678"/>
                      <a:pt x="54583" y="171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2" name="Google Shape;272;p34"/>
              <p:cNvSpPr/>
              <p:nvPr/>
            </p:nvSpPr>
            <p:spPr>
              <a:xfrm>
                <a:off x="1163997" y="2090415"/>
                <a:ext cx="1791675" cy="1259977"/>
              </a:xfrm>
              <a:custGeom>
                <a:avLst/>
                <a:gdLst/>
                <a:ahLst/>
                <a:cxnLst/>
                <a:rect l="l" t="t" r="r" b="b"/>
                <a:pathLst>
                  <a:path w="54566" h="38373" fill="none" extrusionOk="0">
                    <a:moveTo>
                      <a:pt x="0" y="9495"/>
                    </a:moveTo>
                    <a:lnTo>
                      <a:pt x="48972" y="0"/>
                    </a:lnTo>
                    <a:lnTo>
                      <a:pt x="54565" y="28895"/>
                    </a:lnTo>
                    <a:lnTo>
                      <a:pt x="5612" y="38372"/>
                    </a:ln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3" name="Google Shape;273;p34"/>
              <p:cNvSpPr/>
              <p:nvPr/>
            </p:nvSpPr>
            <p:spPr>
              <a:xfrm>
                <a:off x="1118356" y="3046759"/>
                <a:ext cx="2113983" cy="557473"/>
              </a:xfrm>
              <a:custGeom>
                <a:avLst/>
                <a:gdLst/>
                <a:ahLst/>
                <a:cxnLst/>
                <a:rect l="l" t="t" r="r" b="b"/>
                <a:pathLst>
                  <a:path w="64382" h="16978" fill="none" extrusionOk="0">
                    <a:moveTo>
                      <a:pt x="1" y="12346"/>
                    </a:moveTo>
                    <a:lnTo>
                      <a:pt x="63616" y="1"/>
                    </a:lnTo>
                    <a:lnTo>
                      <a:pt x="64186" y="2922"/>
                    </a:lnTo>
                    <a:cubicBezTo>
                      <a:pt x="64382" y="3973"/>
                      <a:pt x="63705" y="4989"/>
                      <a:pt x="62654" y="5184"/>
                    </a:cubicBezTo>
                    <a:lnTo>
                      <a:pt x="2833" y="16782"/>
                    </a:lnTo>
                    <a:cubicBezTo>
                      <a:pt x="1782" y="16978"/>
                      <a:pt x="767" y="16301"/>
                      <a:pt x="571" y="15250"/>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4" name="Google Shape;274;p34"/>
              <p:cNvSpPr/>
              <p:nvPr/>
            </p:nvSpPr>
            <p:spPr>
              <a:xfrm>
                <a:off x="1884028" y="3195336"/>
                <a:ext cx="567422" cy="149760"/>
              </a:xfrm>
              <a:custGeom>
                <a:avLst/>
                <a:gdLst/>
                <a:ahLst/>
                <a:cxnLst/>
                <a:rect l="l" t="t" r="r" b="b"/>
                <a:pathLst>
                  <a:path w="17281" h="4561" fill="none" extrusionOk="0">
                    <a:moveTo>
                      <a:pt x="1" y="3314"/>
                    </a:moveTo>
                    <a:lnTo>
                      <a:pt x="17067" y="0"/>
                    </a:lnTo>
                    <a:lnTo>
                      <a:pt x="17227" y="784"/>
                    </a:lnTo>
                    <a:cubicBezTo>
                      <a:pt x="17281" y="1069"/>
                      <a:pt x="17085" y="1336"/>
                      <a:pt x="16817" y="1390"/>
                    </a:cubicBezTo>
                    <a:lnTo>
                      <a:pt x="767" y="4507"/>
                    </a:lnTo>
                    <a:cubicBezTo>
                      <a:pt x="482" y="4561"/>
                      <a:pt x="214" y="4383"/>
                      <a:pt x="161" y="4098"/>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5" name="Google Shape;275;p34"/>
              <p:cNvSpPr/>
              <p:nvPr/>
            </p:nvSpPr>
            <p:spPr>
              <a:xfrm>
                <a:off x="1365799" y="2636719"/>
                <a:ext cx="115842" cy="432897"/>
              </a:xfrm>
              <a:custGeom>
                <a:avLst/>
                <a:gdLst/>
                <a:ahLst/>
                <a:cxnLst/>
                <a:rect l="l" t="t" r="r" b="b"/>
                <a:pathLst>
                  <a:path w="3528" h="13184" fill="none" extrusionOk="0">
                    <a:moveTo>
                      <a:pt x="2530" y="13183"/>
                    </a:moveTo>
                    <a:lnTo>
                      <a:pt x="0" y="197"/>
                    </a:lnTo>
                    <a:lnTo>
                      <a:pt x="998" y="1"/>
                    </a:lnTo>
                    <a:lnTo>
                      <a:pt x="3527" y="12987"/>
                    </a:ln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6" name="Google Shape;276;p34"/>
              <p:cNvSpPr/>
              <p:nvPr/>
            </p:nvSpPr>
            <p:spPr>
              <a:xfrm>
                <a:off x="1549443" y="2765989"/>
                <a:ext cx="84846" cy="267934"/>
              </a:xfrm>
              <a:custGeom>
                <a:avLst/>
                <a:gdLst/>
                <a:ahLst/>
                <a:cxnLst/>
                <a:rect l="l" t="t" r="r" b="b"/>
                <a:pathLst>
                  <a:path w="2584" h="8160" fill="none" extrusionOk="0">
                    <a:moveTo>
                      <a:pt x="998" y="1"/>
                    </a:moveTo>
                    <a:lnTo>
                      <a:pt x="2584" y="7964"/>
                    </a:lnTo>
                    <a:lnTo>
                      <a:pt x="1586" y="8160"/>
                    </a:lnTo>
                    <a:lnTo>
                      <a:pt x="1" y="197"/>
                    </a:ln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7" name="Google Shape;277;p34"/>
              <p:cNvSpPr/>
              <p:nvPr/>
            </p:nvSpPr>
            <p:spPr>
              <a:xfrm>
                <a:off x="1641873" y="2453633"/>
                <a:ext cx="139844" cy="551037"/>
              </a:xfrm>
              <a:custGeom>
                <a:avLst/>
                <a:gdLst/>
                <a:ahLst/>
                <a:cxnLst/>
                <a:rect l="l" t="t" r="r" b="b"/>
                <a:pathLst>
                  <a:path w="4259" h="16782" fill="none" extrusionOk="0">
                    <a:moveTo>
                      <a:pt x="3261" y="16782"/>
                    </a:moveTo>
                    <a:lnTo>
                      <a:pt x="0" y="197"/>
                    </a:lnTo>
                    <a:lnTo>
                      <a:pt x="998" y="1"/>
                    </a:lnTo>
                    <a:lnTo>
                      <a:pt x="4258" y="16586"/>
                    </a:ln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8" name="Google Shape;278;p34"/>
              <p:cNvSpPr/>
              <p:nvPr/>
            </p:nvSpPr>
            <p:spPr>
              <a:xfrm>
                <a:off x="1831985" y="2644337"/>
                <a:ext cx="97126" cy="331108"/>
              </a:xfrm>
              <a:custGeom>
                <a:avLst/>
                <a:gdLst/>
                <a:ahLst/>
                <a:cxnLst/>
                <a:rect l="l" t="t" r="r" b="b"/>
                <a:pathLst>
                  <a:path w="2958" h="10084" fill="none" extrusionOk="0">
                    <a:moveTo>
                      <a:pt x="1960" y="10083"/>
                    </a:moveTo>
                    <a:lnTo>
                      <a:pt x="0" y="196"/>
                    </a:lnTo>
                    <a:lnTo>
                      <a:pt x="998" y="0"/>
                    </a:lnTo>
                    <a:lnTo>
                      <a:pt x="2957" y="9887"/>
                    </a:ln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9" name="Google Shape;279;p34"/>
              <p:cNvSpPr/>
              <p:nvPr/>
            </p:nvSpPr>
            <p:spPr>
              <a:xfrm>
                <a:off x="1959483" y="2513293"/>
                <a:ext cx="117024" cy="433488"/>
              </a:xfrm>
              <a:custGeom>
                <a:avLst/>
                <a:gdLst/>
                <a:ahLst/>
                <a:cxnLst/>
                <a:rect l="l" t="t" r="r" b="b"/>
                <a:pathLst>
                  <a:path w="3564" h="13202" fill="none" extrusionOk="0">
                    <a:moveTo>
                      <a:pt x="2566" y="13201"/>
                    </a:moveTo>
                    <a:lnTo>
                      <a:pt x="1" y="197"/>
                    </a:lnTo>
                    <a:lnTo>
                      <a:pt x="998" y="1"/>
                    </a:lnTo>
                    <a:lnTo>
                      <a:pt x="3564" y="13005"/>
                    </a:ln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0" name="Google Shape;280;p34"/>
              <p:cNvSpPr/>
              <p:nvPr/>
            </p:nvSpPr>
            <p:spPr>
              <a:xfrm>
                <a:off x="2106877" y="2484629"/>
                <a:ext cx="117024" cy="432897"/>
              </a:xfrm>
              <a:custGeom>
                <a:avLst/>
                <a:gdLst/>
                <a:ahLst/>
                <a:cxnLst/>
                <a:rect l="l" t="t" r="r" b="b"/>
                <a:pathLst>
                  <a:path w="3564" h="13184" fill="none" extrusionOk="0">
                    <a:moveTo>
                      <a:pt x="2566" y="13184"/>
                    </a:moveTo>
                    <a:lnTo>
                      <a:pt x="1" y="197"/>
                    </a:lnTo>
                    <a:lnTo>
                      <a:pt x="998" y="1"/>
                    </a:lnTo>
                    <a:lnTo>
                      <a:pt x="3564" y="12988"/>
                    </a:ln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1" name="Google Shape;281;p34"/>
              <p:cNvSpPr/>
              <p:nvPr/>
            </p:nvSpPr>
            <p:spPr>
              <a:xfrm>
                <a:off x="2254305" y="2455406"/>
                <a:ext cx="116991" cy="433455"/>
              </a:xfrm>
              <a:custGeom>
                <a:avLst/>
                <a:gdLst/>
                <a:ahLst/>
                <a:cxnLst/>
                <a:rect l="l" t="t" r="r" b="b"/>
                <a:pathLst>
                  <a:path w="3563" h="13201" fill="none" extrusionOk="0">
                    <a:moveTo>
                      <a:pt x="2565" y="13201"/>
                    </a:moveTo>
                    <a:lnTo>
                      <a:pt x="0" y="196"/>
                    </a:lnTo>
                    <a:lnTo>
                      <a:pt x="998" y="0"/>
                    </a:lnTo>
                    <a:lnTo>
                      <a:pt x="3563" y="13005"/>
                    </a:ln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2" name="Google Shape;282;p34"/>
              <p:cNvSpPr/>
              <p:nvPr/>
            </p:nvSpPr>
            <p:spPr>
              <a:xfrm>
                <a:off x="2478303" y="2670637"/>
                <a:ext cx="67903" cy="183712"/>
              </a:xfrm>
              <a:custGeom>
                <a:avLst/>
                <a:gdLst/>
                <a:ahLst/>
                <a:cxnLst/>
                <a:rect l="l" t="t" r="r" b="b"/>
                <a:pathLst>
                  <a:path w="2068" h="5595" fill="none" extrusionOk="0">
                    <a:moveTo>
                      <a:pt x="1070" y="5595"/>
                    </a:moveTo>
                    <a:lnTo>
                      <a:pt x="1" y="197"/>
                    </a:lnTo>
                    <a:lnTo>
                      <a:pt x="999" y="1"/>
                    </a:lnTo>
                    <a:lnTo>
                      <a:pt x="2067" y="5399"/>
                    </a:ln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3" name="Google Shape;283;p34"/>
              <p:cNvSpPr/>
              <p:nvPr/>
            </p:nvSpPr>
            <p:spPr>
              <a:xfrm>
                <a:off x="1399126" y="2873030"/>
                <a:ext cx="1336023" cy="256244"/>
              </a:xfrm>
              <a:custGeom>
                <a:avLst/>
                <a:gdLst/>
                <a:ahLst/>
                <a:cxnLst/>
                <a:rect l="l" t="t" r="r" b="b"/>
                <a:pathLst>
                  <a:path w="40689" h="7804" fill="none" extrusionOk="0">
                    <a:moveTo>
                      <a:pt x="40688" y="1"/>
                    </a:moveTo>
                    <a:lnTo>
                      <a:pt x="1" y="7803"/>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grpSp>
        <p:grpSp>
          <p:nvGrpSpPr>
            <p:cNvPr id="284" name="Google Shape;284;p34"/>
            <p:cNvGrpSpPr/>
            <p:nvPr/>
          </p:nvGrpSpPr>
          <p:grpSpPr>
            <a:xfrm>
              <a:off x="7524694" y="2964516"/>
              <a:ext cx="953591" cy="334099"/>
              <a:chOff x="2271950" y="2722775"/>
              <a:chExt cx="575875" cy="201775"/>
            </a:xfrm>
          </p:grpSpPr>
          <p:sp>
            <p:nvSpPr>
              <p:cNvPr id="285" name="Google Shape;285;p34"/>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6" name="Google Shape;286;p34"/>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7" name="Google Shape;287;p34"/>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8" name="Google Shape;288;p34"/>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9" name="Google Shape;289;p34"/>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grpSp>
        <p:grpSp>
          <p:nvGrpSpPr>
            <p:cNvPr id="290" name="Google Shape;290;p34"/>
            <p:cNvGrpSpPr/>
            <p:nvPr/>
          </p:nvGrpSpPr>
          <p:grpSpPr>
            <a:xfrm>
              <a:off x="7653574" y="1141618"/>
              <a:ext cx="695830" cy="643529"/>
              <a:chOff x="3407216" y="1944760"/>
              <a:chExt cx="535831" cy="495479"/>
            </a:xfrm>
          </p:grpSpPr>
          <p:sp>
            <p:nvSpPr>
              <p:cNvPr id="291" name="Google Shape;291;p34"/>
              <p:cNvSpPr/>
              <p:nvPr/>
            </p:nvSpPr>
            <p:spPr>
              <a:xfrm>
                <a:off x="3747055" y="2059977"/>
                <a:ext cx="195992" cy="130486"/>
              </a:xfrm>
              <a:custGeom>
                <a:avLst/>
                <a:gdLst/>
                <a:ahLst/>
                <a:cxnLst/>
                <a:rect l="l" t="t" r="r" b="b"/>
                <a:pathLst>
                  <a:path w="5969" h="3974" extrusionOk="0">
                    <a:moveTo>
                      <a:pt x="1" y="3973"/>
                    </a:moveTo>
                    <a:lnTo>
                      <a:pt x="5968" y="3973"/>
                    </a:lnTo>
                    <a:cubicBezTo>
                      <a:pt x="5951" y="2495"/>
                      <a:pt x="5380" y="1087"/>
                      <a:pt x="4383" y="1"/>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2" name="Google Shape;292;p34"/>
              <p:cNvSpPr/>
              <p:nvPr/>
            </p:nvSpPr>
            <p:spPr>
              <a:xfrm>
                <a:off x="3715468" y="1944760"/>
                <a:ext cx="143916" cy="193628"/>
              </a:xfrm>
              <a:custGeom>
                <a:avLst/>
                <a:gdLst/>
                <a:ahLst/>
                <a:cxnLst/>
                <a:rect l="l" t="t" r="r" b="b"/>
                <a:pathLst>
                  <a:path w="4383" h="5897" extrusionOk="0">
                    <a:moveTo>
                      <a:pt x="1" y="0"/>
                    </a:moveTo>
                    <a:lnTo>
                      <a:pt x="1" y="5897"/>
                    </a:lnTo>
                    <a:lnTo>
                      <a:pt x="4383" y="1924"/>
                    </a:lnTo>
                    <a:cubicBezTo>
                      <a:pt x="3261" y="695"/>
                      <a:pt x="1675" y="0"/>
                      <a:pt x="1" y="0"/>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3" name="Google Shape;293;p34"/>
              <p:cNvSpPr/>
              <p:nvPr/>
            </p:nvSpPr>
            <p:spPr>
              <a:xfrm>
                <a:off x="3407216" y="2031904"/>
                <a:ext cx="459197" cy="408336"/>
              </a:xfrm>
              <a:custGeom>
                <a:avLst/>
                <a:gdLst/>
                <a:ahLst/>
                <a:cxnLst/>
                <a:rect l="l" t="t" r="r" b="b"/>
                <a:pathLst>
                  <a:path w="13985" h="12436" extrusionOk="0">
                    <a:moveTo>
                      <a:pt x="13985" y="5986"/>
                    </a:moveTo>
                    <a:lnTo>
                      <a:pt x="13985" y="5897"/>
                    </a:lnTo>
                    <a:lnTo>
                      <a:pt x="7999" y="5897"/>
                    </a:lnTo>
                    <a:lnTo>
                      <a:pt x="7999" y="1"/>
                    </a:lnTo>
                    <a:cubicBezTo>
                      <a:pt x="2673" y="1"/>
                      <a:pt x="0" y="6449"/>
                      <a:pt x="3777" y="10208"/>
                    </a:cubicBezTo>
                    <a:cubicBezTo>
                      <a:pt x="5487" y="11918"/>
                      <a:pt x="8053" y="12435"/>
                      <a:pt x="10297" y="11509"/>
                    </a:cubicBezTo>
                    <a:cubicBezTo>
                      <a:pt x="12524" y="10582"/>
                      <a:pt x="13985" y="8409"/>
                      <a:pt x="13985" y="5986"/>
                    </a:cubicBezTo>
                    <a:close/>
                  </a:path>
                </a:pathLst>
              </a:custGeom>
              <a:gradFill>
                <a:gsLst>
                  <a:gs pos="0">
                    <a:schemeClr val="lt1"/>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grpSp>
        <p:sp>
          <p:nvSpPr>
            <p:cNvPr id="294" name="Google Shape;294;p34"/>
            <p:cNvSpPr/>
            <p:nvPr/>
          </p:nvSpPr>
          <p:spPr>
            <a:xfrm>
              <a:off x="8170289" y="4203881"/>
              <a:ext cx="140247" cy="141086"/>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5" name="Google Shape;295;p34"/>
            <p:cNvSpPr/>
            <p:nvPr/>
          </p:nvSpPr>
          <p:spPr>
            <a:xfrm>
              <a:off x="8030063" y="757530"/>
              <a:ext cx="140247" cy="140224"/>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6" name="Google Shape;296;p34"/>
            <p:cNvSpPr/>
            <p:nvPr/>
          </p:nvSpPr>
          <p:spPr>
            <a:xfrm>
              <a:off x="5256650" y="3893001"/>
              <a:ext cx="262479" cy="262448"/>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7" name="Google Shape;297;p34"/>
            <p:cNvSpPr/>
            <p:nvPr/>
          </p:nvSpPr>
          <p:spPr>
            <a:xfrm>
              <a:off x="7082963" y="910513"/>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8" name="Google Shape;298;p34"/>
            <p:cNvSpPr/>
            <p:nvPr/>
          </p:nvSpPr>
          <p:spPr>
            <a:xfrm>
              <a:off x="5653275" y="88338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9" name="Google Shape;299;p34"/>
            <p:cNvSpPr/>
            <p:nvPr/>
          </p:nvSpPr>
          <p:spPr>
            <a:xfrm>
              <a:off x="5041963" y="2824293"/>
              <a:ext cx="140247" cy="140224"/>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00" name="Google Shape;300;p34"/>
            <p:cNvSpPr/>
            <p:nvPr/>
          </p:nvSpPr>
          <p:spPr>
            <a:xfrm>
              <a:off x="5692426" y="4028640"/>
              <a:ext cx="416654" cy="491569"/>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01" name="Google Shape;301;p34"/>
            <p:cNvSpPr/>
            <p:nvPr/>
          </p:nvSpPr>
          <p:spPr>
            <a:xfrm rot="-1685758">
              <a:off x="6377366" y="12954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02" name="Google Shape;302;p34"/>
            <p:cNvSpPr/>
            <p:nvPr/>
          </p:nvSpPr>
          <p:spPr>
            <a:xfrm rot="-1685758">
              <a:off x="7465216" y="4052484"/>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03" name="Google Shape;303;p34"/>
            <p:cNvSpPr/>
            <p:nvPr/>
          </p:nvSpPr>
          <p:spPr>
            <a:xfrm>
              <a:off x="6575627" y="3816888"/>
              <a:ext cx="335779" cy="396117"/>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04" name="Google Shape;304;p34"/>
            <p:cNvSpPr/>
            <p:nvPr/>
          </p:nvSpPr>
          <p:spPr>
            <a:xfrm>
              <a:off x="5138089" y="1527749"/>
              <a:ext cx="107827" cy="108460"/>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grpSp>
          <p:nvGrpSpPr>
            <p:cNvPr id="305" name="Google Shape;305;p34"/>
            <p:cNvGrpSpPr/>
            <p:nvPr/>
          </p:nvGrpSpPr>
          <p:grpSpPr>
            <a:xfrm>
              <a:off x="6882732" y="2040297"/>
              <a:ext cx="1861102" cy="1904111"/>
              <a:chOff x="6882732" y="2040297"/>
              <a:chExt cx="1861102" cy="1904111"/>
            </a:xfrm>
          </p:grpSpPr>
          <p:grpSp>
            <p:nvGrpSpPr>
              <p:cNvPr id="306" name="Google Shape;306;p34"/>
              <p:cNvGrpSpPr/>
              <p:nvPr/>
            </p:nvGrpSpPr>
            <p:grpSpPr>
              <a:xfrm rot="1800000">
                <a:off x="7153488" y="2273972"/>
                <a:ext cx="1319590" cy="1436760"/>
                <a:chOff x="2956444" y="-416775"/>
                <a:chExt cx="1627918" cy="1772276"/>
              </a:xfrm>
            </p:grpSpPr>
            <p:sp>
              <p:nvSpPr>
                <p:cNvPr id="307" name="Google Shape;307;p34"/>
                <p:cNvSpPr/>
                <p:nvPr/>
              </p:nvSpPr>
              <p:spPr>
                <a:xfrm rot="-1685758">
                  <a:off x="3256913" y="-103587"/>
                  <a:ext cx="989043" cy="989043"/>
                </a:xfrm>
                <a:custGeom>
                  <a:avLst/>
                  <a:gdLst/>
                  <a:ahLst/>
                  <a:cxnLst/>
                  <a:rect l="l" t="t" r="r" b="b"/>
                  <a:pathLst>
                    <a:path w="28717" h="28717" extrusionOk="0">
                      <a:moveTo>
                        <a:pt x="27541" y="12221"/>
                      </a:moveTo>
                      <a:cubicBezTo>
                        <a:pt x="28717" y="19507"/>
                        <a:pt x="23765" y="26365"/>
                        <a:pt x="16479" y="27541"/>
                      </a:cubicBezTo>
                      <a:cubicBezTo>
                        <a:pt x="9210" y="28717"/>
                        <a:pt x="2352" y="23765"/>
                        <a:pt x="1176" y="16478"/>
                      </a:cubicBezTo>
                      <a:cubicBezTo>
                        <a:pt x="0" y="9192"/>
                        <a:pt x="4953" y="2334"/>
                        <a:pt x="12239" y="1158"/>
                      </a:cubicBezTo>
                      <a:cubicBezTo>
                        <a:pt x="19525" y="0"/>
                        <a:pt x="26383" y="4953"/>
                        <a:pt x="27541" y="12221"/>
                      </a:cubicBez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08" name="Google Shape;308;p34"/>
                <p:cNvSpPr/>
                <p:nvPr/>
              </p:nvSpPr>
              <p:spPr>
                <a:xfrm rot="-1685758">
                  <a:off x="4089280" y="737191"/>
                  <a:ext cx="118443" cy="204959"/>
                </a:xfrm>
                <a:custGeom>
                  <a:avLst/>
                  <a:gdLst/>
                  <a:ahLst/>
                  <a:cxnLst/>
                  <a:rect l="l" t="t" r="r" b="b"/>
                  <a:pathLst>
                    <a:path w="3439" h="5951" extrusionOk="0">
                      <a:moveTo>
                        <a:pt x="1" y="499"/>
                      </a:moveTo>
                      <a:lnTo>
                        <a:pt x="2227" y="0"/>
                      </a:lnTo>
                      <a:lnTo>
                        <a:pt x="3439" y="5451"/>
                      </a:lnTo>
                      <a:lnTo>
                        <a:pt x="1230" y="5950"/>
                      </a:lnTo>
                      <a:close/>
                    </a:path>
                  </a:pathLst>
                </a:custGeom>
                <a:gradFill>
                  <a:gsLst>
                    <a:gs pos="0">
                      <a:schemeClr val="accent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09" name="Google Shape;309;p34"/>
                <p:cNvSpPr/>
                <p:nvPr/>
              </p:nvSpPr>
              <p:spPr>
                <a:xfrm rot="-1685758">
                  <a:off x="4188388" y="804968"/>
                  <a:ext cx="292714" cy="511759"/>
                </a:xfrm>
                <a:custGeom>
                  <a:avLst/>
                  <a:gdLst/>
                  <a:ahLst/>
                  <a:cxnLst/>
                  <a:rect l="l" t="t" r="r" b="b"/>
                  <a:pathLst>
                    <a:path w="8499" h="14859" extrusionOk="0">
                      <a:moveTo>
                        <a:pt x="1" y="1266"/>
                      </a:moveTo>
                      <a:lnTo>
                        <a:pt x="5648" y="1"/>
                      </a:lnTo>
                      <a:lnTo>
                        <a:pt x="8213" y="11456"/>
                      </a:lnTo>
                      <a:cubicBezTo>
                        <a:pt x="8498" y="12774"/>
                        <a:pt x="7679" y="14057"/>
                        <a:pt x="6378" y="14359"/>
                      </a:cubicBezTo>
                      <a:lnTo>
                        <a:pt x="5452" y="14555"/>
                      </a:lnTo>
                      <a:cubicBezTo>
                        <a:pt x="4151" y="14858"/>
                        <a:pt x="2851" y="14021"/>
                        <a:pt x="2566" y="12720"/>
                      </a:cubicBezTo>
                      <a:lnTo>
                        <a:pt x="1" y="1266"/>
                      </a:ln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10" name="Google Shape;310;p34"/>
                <p:cNvSpPr/>
                <p:nvPr/>
              </p:nvSpPr>
              <p:spPr>
                <a:xfrm rot="-1685758">
                  <a:off x="3167104" y="-212431"/>
                  <a:ext cx="1164555" cy="1186011"/>
                </a:xfrm>
                <a:custGeom>
                  <a:avLst/>
                  <a:gdLst/>
                  <a:ahLst/>
                  <a:cxnLst/>
                  <a:rect l="l" t="t" r="r" b="b"/>
                  <a:pathLst>
                    <a:path w="33813" h="34436" extrusionOk="0">
                      <a:moveTo>
                        <a:pt x="13344" y="1924"/>
                      </a:moveTo>
                      <a:cubicBezTo>
                        <a:pt x="7038" y="3349"/>
                        <a:pt x="2210" y="8408"/>
                        <a:pt x="1105" y="14768"/>
                      </a:cubicBezTo>
                      <a:cubicBezTo>
                        <a:pt x="1" y="21128"/>
                        <a:pt x="2833" y="27523"/>
                        <a:pt x="8285" y="30979"/>
                      </a:cubicBezTo>
                      <a:cubicBezTo>
                        <a:pt x="13754" y="34435"/>
                        <a:pt x="20737" y="34275"/>
                        <a:pt x="26028" y="30552"/>
                      </a:cubicBezTo>
                      <a:cubicBezTo>
                        <a:pt x="31301" y="26828"/>
                        <a:pt x="33813" y="20308"/>
                        <a:pt x="32405" y="14002"/>
                      </a:cubicBezTo>
                      <a:cubicBezTo>
                        <a:pt x="30481" y="5416"/>
                        <a:pt x="21948" y="0"/>
                        <a:pt x="13344" y="1924"/>
                      </a:cubicBezTo>
                      <a:close/>
                      <a:moveTo>
                        <a:pt x="19757" y="30534"/>
                      </a:moveTo>
                      <a:cubicBezTo>
                        <a:pt x="14484" y="31710"/>
                        <a:pt x="9015" y="29607"/>
                        <a:pt x="5897" y="25190"/>
                      </a:cubicBezTo>
                      <a:cubicBezTo>
                        <a:pt x="2798" y="20772"/>
                        <a:pt x="2655" y="14911"/>
                        <a:pt x="5541" y="10350"/>
                      </a:cubicBezTo>
                      <a:cubicBezTo>
                        <a:pt x="8445" y="5790"/>
                        <a:pt x="13789" y="3403"/>
                        <a:pt x="19116" y="4329"/>
                      </a:cubicBezTo>
                      <a:cubicBezTo>
                        <a:pt x="24442" y="5255"/>
                        <a:pt x="28682" y="9299"/>
                        <a:pt x="29876" y="14572"/>
                      </a:cubicBezTo>
                      <a:cubicBezTo>
                        <a:pt x="31479" y="21769"/>
                        <a:pt x="26954" y="28913"/>
                        <a:pt x="19757" y="30534"/>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11" name="Google Shape;311;p34"/>
                <p:cNvSpPr/>
                <p:nvPr/>
              </p:nvSpPr>
              <p:spPr>
                <a:xfrm rot="-1685758">
                  <a:off x="3633731" y="686682"/>
                  <a:ext cx="59549" cy="60134"/>
                </a:xfrm>
                <a:custGeom>
                  <a:avLst/>
                  <a:gdLst/>
                  <a:ahLst/>
                  <a:cxnLst/>
                  <a:rect l="l" t="t" r="r" b="b"/>
                  <a:pathLst>
                    <a:path w="1729" h="1746" fill="none" extrusionOk="0">
                      <a:moveTo>
                        <a:pt x="1729" y="748"/>
                      </a:moveTo>
                      <a:cubicBezTo>
                        <a:pt x="1729" y="1408"/>
                        <a:pt x="945" y="1746"/>
                        <a:pt x="464" y="1283"/>
                      </a:cubicBezTo>
                      <a:cubicBezTo>
                        <a:pt x="1" y="820"/>
                        <a:pt x="321" y="18"/>
                        <a:pt x="980" y="18"/>
                      </a:cubicBezTo>
                      <a:cubicBezTo>
                        <a:pt x="1390" y="0"/>
                        <a:pt x="1729" y="339"/>
                        <a:pt x="1729" y="748"/>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12" name="Google Shape;312;p34"/>
                <p:cNvSpPr/>
                <p:nvPr/>
              </p:nvSpPr>
              <p:spPr>
                <a:xfrm rot="-1685758">
                  <a:off x="3920185" y="240959"/>
                  <a:ext cx="59549" cy="60168"/>
                </a:xfrm>
                <a:custGeom>
                  <a:avLst/>
                  <a:gdLst/>
                  <a:ahLst/>
                  <a:cxnLst/>
                  <a:rect l="l" t="t" r="r" b="b"/>
                  <a:pathLst>
                    <a:path w="1729" h="1747" fill="none" extrusionOk="0">
                      <a:moveTo>
                        <a:pt x="1729" y="749"/>
                      </a:moveTo>
                      <a:cubicBezTo>
                        <a:pt x="1729" y="1408"/>
                        <a:pt x="927" y="1746"/>
                        <a:pt x="464" y="1283"/>
                      </a:cubicBezTo>
                      <a:cubicBezTo>
                        <a:pt x="1" y="802"/>
                        <a:pt x="321" y="0"/>
                        <a:pt x="998" y="0"/>
                      </a:cubicBezTo>
                      <a:cubicBezTo>
                        <a:pt x="1408" y="0"/>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13" name="Google Shape;313;p34"/>
                <p:cNvSpPr/>
                <p:nvPr/>
              </p:nvSpPr>
              <p:spPr>
                <a:xfrm rot="-1685758">
                  <a:off x="3804917" y="483952"/>
                  <a:ext cx="59549" cy="59549"/>
                </a:xfrm>
                <a:custGeom>
                  <a:avLst/>
                  <a:gdLst/>
                  <a:ahLst/>
                  <a:cxnLst/>
                  <a:rect l="l" t="t" r="r" b="b"/>
                  <a:pathLst>
                    <a:path w="1729" h="1729" fill="none" extrusionOk="0">
                      <a:moveTo>
                        <a:pt x="1729" y="749"/>
                      </a:moveTo>
                      <a:cubicBezTo>
                        <a:pt x="1729" y="1408"/>
                        <a:pt x="927" y="1729"/>
                        <a:pt x="464" y="1266"/>
                      </a:cubicBezTo>
                      <a:cubicBezTo>
                        <a:pt x="1" y="803"/>
                        <a:pt x="322" y="1"/>
                        <a:pt x="999" y="1"/>
                      </a:cubicBezTo>
                      <a:cubicBezTo>
                        <a:pt x="1390"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14" name="Google Shape;314;p34"/>
                <p:cNvSpPr/>
                <p:nvPr/>
              </p:nvSpPr>
              <p:spPr>
                <a:xfrm rot="-1685758">
                  <a:off x="3656982" y="206840"/>
                  <a:ext cx="59549" cy="59549"/>
                </a:xfrm>
                <a:custGeom>
                  <a:avLst/>
                  <a:gdLst/>
                  <a:ahLst/>
                  <a:cxnLst/>
                  <a:rect l="l" t="t" r="r" b="b"/>
                  <a:pathLst>
                    <a:path w="1729" h="1729" fill="none" extrusionOk="0">
                      <a:moveTo>
                        <a:pt x="1729" y="731"/>
                      </a:moveTo>
                      <a:cubicBezTo>
                        <a:pt x="1729" y="1390"/>
                        <a:pt x="927" y="1729"/>
                        <a:pt x="464" y="1266"/>
                      </a:cubicBezTo>
                      <a:cubicBezTo>
                        <a:pt x="1" y="785"/>
                        <a:pt x="322" y="1"/>
                        <a:pt x="999" y="1"/>
                      </a:cubicBezTo>
                      <a:cubicBezTo>
                        <a:pt x="1390" y="1"/>
                        <a:pt x="1729" y="322"/>
                        <a:pt x="1729" y="73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15" name="Google Shape;315;p34"/>
                <p:cNvSpPr/>
                <p:nvPr/>
              </p:nvSpPr>
              <p:spPr>
                <a:xfrm rot="-1685758">
                  <a:off x="3625057" y="514757"/>
                  <a:ext cx="17221" cy="173652"/>
                </a:xfrm>
                <a:custGeom>
                  <a:avLst/>
                  <a:gdLst/>
                  <a:ahLst/>
                  <a:cxnLst/>
                  <a:rect l="l" t="t" r="r" b="b"/>
                  <a:pathLst>
                    <a:path w="500" h="5042" fill="none" extrusionOk="0">
                      <a:moveTo>
                        <a:pt x="1" y="5042"/>
                      </a:moveTo>
                      <a:lnTo>
                        <a:pt x="500" y="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16" name="Google Shape;316;p34"/>
                <p:cNvSpPr/>
                <p:nvPr/>
              </p:nvSpPr>
              <p:spPr>
                <a:xfrm rot="-1685758">
                  <a:off x="3641679" y="449510"/>
                  <a:ext cx="154675" cy="97571"/>
                </a:xfrm>
                <a:custGeom>
                  <a:avLst/>
                  <a:gdLst/>
                  <a:ahLst/>
                  <a:cxnLst/>
                  <a:rect l="l" t="t" r="r" b="b"/>
                  <a:pathLst>
                    <a:path w="4491" h="2833" fill="none" extrusionOk="0">
                      <a:moveTo>
                        <a:pt x="1" y="0"/>
                      </a:moveTo>
                      <a:lnTo>
                        <a:pt x="4490" y="2833"/>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17" name="Google Shape;317;p34"/>
                <p:cNvSpPr/>
                <p:nvPr/>
              </p:nvSpPr>
              <p:spPr>
                <a:xfrm rot="-1685758">
                  <a:off x="3762760" y="237601"/>
                  <a:ext cx="34" cy="263233"/>
                </a:xfrm>
                <a:custGeom>
                  <a:avLst/>
                  <a:gdLst/>
                  <a:ahLst/>
                  <a:cxnLst/>
                  <a:rect l="l" t="t" r="r" b="b"/>
                  <a:pathLst>
                    <a:path w="1" h="7643" fill="none" extrusionOk="0">
                      <a:moveTo>
                        <a:pt x="1" y="7643"/>
                      </a:moveTo>
                      <a:lnTo>
                        <a:pt x="1" y="1"/>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18" name="Google Shape;318;p34"/>
                <p:cNvSpPr/>
                <p:nvPr/>
              </p:nvSpPr>
              <p:spPr>
                <a:xfrm rot="-1685758">
                  <a:off x="3732400" y="186253"/>
                  <a:ext cx="173652" cy="122748"/>
                </a:xfrm>
                <a:custGeom>
                  <a:avLst/>
                  <a:gdLst/>
                  <a:ahLst/>
                  <a:cxnLst/>
                  <a:rect l="l" t="t" r="r" b="b"/>
                  <a:pathLst>
                    <a:path w="5042" h="3564" fill="none" extrusionOk="0">
                      <a:moveTo>
                        <a:pt x="0" y="1"/>
                      </a:moveTo>
                      <a:lnTo>
                        <a:pt x="5042" y="3564"/>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19" name="Google Shape;319;p34"/>
                <p:cNvSpPr/>
                <p:nvPr/>
              </p:nvSpPr>
              <p:spPr>
                <a:xfrm rot="-1685758">
                  <a:off x="3885238" y="25901"/>
                  <a:ext cx="654" cy="230755"/>
                </a:xfrm>
                <a:custGeom>
                  <a:avLst/>
                  <a:gdLst/>
                  <a:ahLst/>
                  <a:cxnLst/>
                  <a:rect l="l" t="t" r="r" b="b"/>
                  <a:pathLst>
                    <a:path w="19" h="6700" fill="none" extrusionOk="0">
                      <a:moveTo>
                        <a:pt x="0" y="6699"/>
                      </a:moveTo>
                      <a:lnTo>
                        <a:pt x="18" y="1"/>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320" name="Google Shape;320;p34"/>
                <p:cNvSpPr/>
                <p:nvPr/>
              </p:nvSpPr>
              <p:spPr>
                <a:xfrm rot="-1685758">
                  <a:off x="3819341" y="33672"/>
                  <a:ext cx="34992" cy="30101"/>
                </a:xfrm>
                <a:custGeom>
                  <a:avLst/>
                  <a:gdLst/>
                  <a:ahLst/>
                  <a:cxnLst/>
                  <a:rect l="l" t="t" r="r" b="b"/>
                  <a:pathLst>
                    <a:path w="1016" h="874" fill="none" extrusionOk="0">
                      <a:moveTo>
                        <a:pt x="1016" y="838"/>
                      </a:moveTo>
                      <a:lnTo>
                        <a:pt x="481" y="0"/>
                      </a:lnTo>
                      <a:lnTo>
                        <a:pt x="0" y="873"/>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grpSp>
          <p:sp>
            <p:nvSpPr>
              <p:cNvPr id="321" name="Google Shape;321;p34"/>
              <p:cNvSpPr/>
              <p:nvPr/>
            </p:nvSpPr>
            <p:spPr>
              <a:xfrm rot="113924">
                <a:off x="7656437" y="2922773"/>
                <a:ext cx="48270" cy="48274"/>
              </a:xfrm>
              <a:custGeom>
                <a:avLst/>
                <a:gdLst/>
                <a:ahLst/>
                <a:cxnLst/>
                <a:rect l="l" t="t" r="r" b="b"/>
                <a:pathLst>
                  <a:path w="1729" h="1729" fill="none" extrusionOk="0">
                    <a:moveTo>
                      <a:pt x="1729" y="731"/>
                    </a:moveTo>
                    <a:cubicBezTo>
                      <a:pt x="1729" y="1390"/>
                      <a:pt x="927" y="1729"/>
                      <a:pt x="464" y="1266"/>
                    </a:cubicBezTo>
                    <a:cubicBezTo>
                      <a:pt x="1" y="785"/>
                      <a:pt x="322" y="1"/>
                      <a:pt x="999" y="1"/>
                    </a:cubicBezTo>
                    <a:cubicBezTo>
                      <a:pt x="1390" y="1"/>
                      <a:pt x="1729" y="322"/>
                      <a:pt x="1729" y="73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grpSp>
      </p:grpSp>
      <p:sp>
        <p:nvSpPr>
          <p:cNvPr id="322" name="Google Shape;322;p34">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 name="Google Shape;239;p34">
            <a:extLst>
              <a:ext uri="{FF2B5EF4-FFF2-40B4-BE49-F238E27FC236}">
                <a16:creationId xmlns:a16="http://schemas.microsoft.com/office/drawing/2014/main" id="{7DE4358A-DC84-D490-F518-5203A688928E}"/>
              </a:ext>
            </a:extLst>
          </p:cNvPr>
          <p:cNvSpPr txBox="1">
            <a:spLocks/>
          </p:cNvSpPr>
          <p:nvPr/>
        </p:nvSpPr>
        <p:spPr>
          <a:xfrm>
            <a:off x="251666" y="1452826"/>
            <a:ext cx="6489583" cy="145386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Bebas Neue"/>
              <a:buNone/>
              <a:defRPr sz="68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9pPr>
          </a:lstStyle>
          <a:p>
            <a:r>
              <a:rPr lang="vi-VN" sz="3600" dirty="0">
                <a:solidFill>
                  <a:schemeClr val="lt2"/>
                </a:solidFill>
                <a:latin typeface="+mj-lt"/>
              </a:rPr>
              <a:t>Đề tài: THIẾT KẾ </a:t>
            </a:r>
            <a:r>
              <a:rPr lang="vi-VN" sz="3600" dirty="0">
                <a:latin typeface="+mj-lt"/>
              </a:rPr>
              <a:t>WEBSITE</a:t>
            </a:r>
            <a:r>
              <a:rPr lang="en-US" sz="3600" dirty="0">
                <a:latin typeface="+mj-lt"/>
              </a:rPr>
              <a:t> BÁN</a:t>
            </a:r>
            <a:r>
              <a:rPr lang="vi-VN" sz="3600" dirty="0">
                <a:latin typeface="+mj-lt"/>
              </a:rPr>
              <a:t> GIÀY</a:t>
            </a:r>
          </a:p>
        </p:txBody>
      </p:sp>
      <p:sp>
        <p:nvSpPr>
          <p:cNvPr id="3" name="Google Shape;240;p34">
            <a:extLst>
              <a:ext uri="{FF2B5EF4-FFF2-40B4-BE49-F238E27FC236}">
                <a16:creationId xmlns:a16="http://schemas.microsoft.com/office/drawing/2014/main" id="{70AD0E57-4CBE-BDDC-7B6C-A664B149E4E9}"/>
              </a:ext>
            </a:extLst>
          </p:cNvPr>
          <p:cNvSpPr txBox="1">
            <a:spLocks/>
          </p:cNvSpPr>
          <p:nvPr/>
        </p:nvSpPr>
        <p:spPr>
          <a:xfrm>
            <a:off x="1369459" y="3737706"/>
            <a:ext cx="3815400" cy="21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Arimo"/>
              <a:buNone/>
              <a:defRPr sz="1600" b="0" i="0" u="none" strike="noStrike" cap="none">
                <a:solidFill>
                  <a:schemeClr val="dk1"/>
                </a:solidFill>
                <a:latin typeface="Arimo"/>
                <a:ea typeface="Arimo"/>
                <a:cs typeface="Arimo"/>
                <a:sym typeface="Arimo"/>
              </a:defRPr>
            </a:lvl1pPr>
            <a:lvl2pPr marL="914400" marR="0" lvl="1" indent="-317500" algn="ctr" rtl="0">
              <a:lnSpc>
                <a:spcPct val="100000"/>
              </a:lnSpc>
              <a:spcBef>
                <a:spcPts val="0"/>
              </a:spcBef>
              <a:spcAft>
                <a:spcPts val="0"/>
              </a:spcAft>
              <a:buClr>
                <a:schemeClr val="dk1"/>
              </a:buClr>
              <a:buSzPts val="1800"/>
              <a:buFont typeface="Arimo"/>
              <a:buNone/>
              <a:defRPr sz="1800" b="0" i="0" u="none" strike="noStrike" cap="none">
                <a:solidFill>
                  <a:schemeClr val="dk1"/>
                </a:solidFill>
                <a:latin typeface="Arimo"/>
                <a:ea typeface="Arimo"/>
                <a:cs typeface="Arimo"/>
                <a:sym typeface="Arimo"/>
              </a:defRPr>
            </a:lvl2pPr>
            <a:lvl3pPr marL="1371600" marR="0" lvl="2" indent="-317500" algn="ctr" rtl="0">
              <a:lnSpc>
                <a:spcPct val="100000"/>
              </a:lnSpc>
              <a:spcBef>
                <a:spcPts val="0"/>
              </a:spcBef>
              <a:spcAft>
                <a:spcPts val="0"/>
              </a:spcAft>
              <a:buClr>
                <a:schemeClr val="dk1"/>
              </a:buClr>
              <a:buSzPts val="1800"/>
              <a:buFont typeface="Arimo"/>
              <a:buNone/>
              <a:defRPr sz="1800" b="0" i="0" u="none" strike="noStrike" cap="none">
                <a:solidFill>
                  <a:schemeClr val="dk1"/>
                </a:solidFill>
                <a:latin typeface="Arimo"/>
                <a:ea typeface="Arimo"/>
                <a:cs typeface="Arimo"/>
                <a:sym typeface="Arimo"/>
              </a:defRPr>
            </a:lvl3pPr>
            <a:lvl4pPr marL="1828800" marR="0" lvl="3" indent="-317500" algn="ctr" rtl="0">
              <a:lnSpc>
                <a:spcPct val="100000"/>
              </a:lnSpc>
              <a:spcBef>
                <a:spcPts val="0"/>
              </a:spcBef>
              <a:spcAft>
                <a:spcPts val="0"/>
              </a:spcAft>
              <a:buClr>
                <a:schemeClr val="dk1"/>
              </a:buClr>
              <a:buSzPts val="1800"/>
              <a:buFont typeface="Arimo"/>
              <a:buNone/>
              <a:defRPr sz="1800" b="0" i="0" u="none" strike="noStrike" cap="none">
                <a:solidFill>
                  <a:schemeClr val="dk1"/>
                </a:solidFill>
                <a:latin typeface="Arimo"/>
                <a:ea typeface="Arimo"/>
                <a:cs typeface="Arimo"/>
                <a:sym typeface="Arimo"/>
              </a:defRPr>
            </a:lvl4pPr>
            <a:lvl5pPr marL="2286000" marR="0" lvl="4" indent="-317500" algn="ctr" rtl="0">
              <a:lnSpc>
                <a:spcPct val="100000"/>
              </a:lnSpc>
              <a:spcBef>
                <a:spcPts val="0"/>
              </a:spcBef>
              <a:spcAft>
                <a:spcPts val="0"/>
              </a:spcAft>
              <a:buClr>
                <a:schemeClr val="dk1"/>
              </a:buClr>
              <a:buSzPts val="1800"/>
              <a:buFont typeface="Arimo"/>
              <a:buNone/>
              <a:defRPr sz="1800" b="0" i="0" u="none" strike="noStrike" cap="none">
                <a:solidFill>
                  <a:schemeClr val="dk1"/>
                </a:solidFill>
                <a:latin typeface="Arimo"/>
                <a:ea typeface="Arimo"/>
                <a:cs typeface="Arimo"/>
                <a:sym typeface="Arimo"/>
              </a:defRPr>
            </a:lvl5pPr>
            <a:lvl6pPr marL="2743200" marR="0" lvl="5" indent="-317500" algn="ctr" rtl="0">
              <a:lnSpc>
                <a:spcPct val="100000"/>
              </a:lnSpc>
              <a:spcBef>
                <a:spcPts val="0"/>
              </a:spcBef>
              <a:spcAft>
                <a:spcPts val="0"/>
              </a:spcAft>
              <a:buClr>
                <a:schemeClr val="dk1"/>
              </a:buClr>
              <a:buSzPts val="1800"/>
              <a:buFont typeface="Arimo"/>
              <a:buNone/>
              <a:defRPr sz="1800" b="0" i="0" u="none" strike="noStrike" cap="none">
                <a:solidFill>
                  <a:schemeClr val="dk1"/>
                </a:solidFill>
                <a:latin typeface="Arimo"/>
                <a:ea typeface="Arimo"/>
                <a:cs typeface="Arimo"/>
                <a:sym typeface="Arimo"/>
              </a:defRPr>
            </a:lvl6pPr>
            <a:lvl7pPr marL="3200400" marR="0" lvl="6" indent="-317500" algn="ctr" rtl="0">
              <a:lnSpc>
                <a:spcPct val="100000"/>
              </a:lnSpc>
              <a:spcBef>
                <a:spcPts val="0"/>
              </a:spcBef>
              <a:spcAft>
                <a:spcPts val="0"/>
              </a:spcAft>
              <a:buClr>
                <a:schemeClr val="dk1"/>
              </a:buClr>
              <a:buSzPts val="1800"/>
              <a:buFont typeface="Arimo"/>
              <a:buNone/>
              <a:defRPr sz="1800" b="0" i="0" u="none" strike="noStrike" cap="none">
                <a:solidFill>
                  <a:schemeClr val="dk1"/>
                </a:solidFill>
                <a:latin typeface="Arimo"/>
                <a:ea typeface="Arimo"/>
                <a:cs typeface="Arimo"/>
                <a:sym typeface="Arimo"/>
              </a:defRPr>
            </a:lvl7pPr>
            <a:lvl8pPr marL="3657600" marR="0" lvl="7" indent="-317500" algn="ctr" rtl="0">
              <a:lnSpc>
                <a:spcPct val="100000"/>
              </a:lnSpc>
              <a:spcBef>
                <a:spcPts val="0"/>
              </a:spcBef>
              <a:spcAft>
                <a:spcPts val="0"/>
              </a:spcAft>
              <a:buClr>
                <a:schemeClr val="dk1"/>
              </a:buClr>
              <a:buSzPts val="1800"/>
              <a:buFont typeface="Arimo"/>
              <a:buNone/>
              <a:defRPr sz="1800" b="0" i="0" u="none" strike="noStrike" cap="none">
                <a:solidFill>
                  <a:schemeClr val="dk1"/>
                </a:solidFill>
                <a:latin typeface="Arimo"/>
                <a:ea typeface="Arimo"/>
                <a:cs typeface="Arimo"/>
                <a:sym typeface="Arimo"/>
              </a:defRPr>
            </a:lvl8pPr>
            <a:lvl9pPr marL="4114800" marR="0" lvl="8" indent="-317500" algn="ctr" rtl="0">
              <a:lnSpc>
                <a:spcPct val="100000"/>
              </a:lnSpc>
              <a:spcBef>
                <a:spcPts val="0"/>
              </a:spcBef>
              <a:spcAft>
                <a:spcPts val="0"/>
              </a:spcAft>
              <a:buClr>
                <a:schemeClr val="dk1"/>
              </a:buClr>
              <a:buSzPts val="1800"/>
              <a:buFont typeface="Arimo"/>
              <a:buNone/>
              <a:defRPr sz="1800" b="0" i="0" u="none" strike="noStrike" cap="none">
                <a:solidFill>
                  <a:schemeClr val="dk1"/>
                </a:solidFill>
                <a:latin typeface="Arimo"/>
                <a:ea typeface="Arimo"/>
                <a:cs typeface="Arimo"/>
                <a:sym typeface="Arimo"/>
              </a:defRPr>
            </a:lvl9pPr>
          </a:lstStyle>
          <a:p>
            <a:pPr marL="0" indent="0"/>
            <a:r>
              <a:rPr lang="vi-VN" sz="2000" dirty="0">
                <a:latin typeface="+mj-lt"/>
              </a:rPr>
              <a:t>GVHD</a:t>
            </a:r>
            <a:r>
              <a:rPr lang="en-US" sz="2000" dirty="0">
                <a:latin typeface="+mj-lt"/>
              </a:rPr>
              <a:t>: </a:t>
            </a:r>
            <a:r>
              <a:rPr lang="en-US" sz="2000" dirty="0" err="1">
                <a:latin typeface="+mj-lt"/>
              </a:rPr>
              <a:t>Nguyễn</a:t>
            </a:r>
            <a:r>
              <a:rPr lang="en-US" sz="2000" dirty="0">
                <a:latin typeface="+mj-lt"/>
              </a:rPr>
              <a:t> </a:t>
            </a:r>
            <a:r>
              <a:rPr lang="en-US" sz="2000" dirty="0" err="1">
                <a:latin typeface="+mj-lt"/>
              </a:rPr>
              <a:t>Hải</a:t>
            </a:r>
            <a:r>
              <a:rPr lang="en-US" sz="2000" dirty="0">
                <a:latin typeface="+mj-lt"/>
              </a:rPr>
              <a:t> </a:t>
            </a:r>
            <a:r>
              <a:rPr lang="en-US" sz="2000" dirty="0" err="1">
                <a:latin typeface="+mj-lt"/>
              </a:rPr>
              <a:t>Yến</a:t>
            </a:r>
            <a:endParaRPr lang="en-US" sz="2000" dirty="0">
              <a:latin typeface="+mj-lt"/>
            </a:endParaRPr>
          </a:p>
        </p:txBody>
      </p:sp>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550359" y="471032"/>
            <a:ext cx="7715400" cy="605700"/>
          </a:xfrm>
          <a:prstGeom prst="rect">
            <a:avLst/>
          </a:prstGeom>
        </p:spPr>
        <p:txBody>
          <a:bodyPr spcFirstLastPara="1" wrap="square" lIns="91425" tIns="91425" rIns="91425" bIns="91425" anchor="t" anchorCtr="0">
            <a:noAutofit/>
          </a:bodyPr>
          <a:lstStyle/>
          <a:p>
            <a:pPr lvl="0"/>
            <a:r>
              <a:rPr lang="vi-VN" sz="4000" dirty="0">
                <a:latin typeface="Time  s New Roman"/>
              </a:rPr>
              <a:t>IV.Giao diện</a:t>
            </a:r>
            <a:endParaRPr lang="en-US" sz="4000" dirty="0">
              <a:latin typeface="Time  s New Roman"/>
            </a:endParaRP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4" name="TextBox 3"/>
          <p:cNvSpPr txBox="1"/>
          <p:nvPr/>
        </p:nvSpPr>
        <p:spPr>
          <a:xfrm>
            <a:off x="4876530" y="1364143"/>
            <a:ext cx="1871862" cy="461665"/>
          </a:xfrm>
          <a:prstGeom prst="rect">
            <a:avLst/>
          </a:prstGeom>
          <a:noFill/>
        </p:spPr>
        <p:txBody>
          <a:bodyPr wrap="square" rtlCol="0">
            <a:spAutoFit/>
          </a:bodyPr>
          <a:lstStyle/>
          <a:p>
            <a:r>
              <a:rPr lang="vi-VN" sz="2400" dirty="0">
                <a:solidFill>
                  <a:schemeClr val="tx1"/>
                </a:solidFill>
              </a:rPr>
              <a:t>1.Trang chủ</a:t>
            </a:r>
            <a:endParaRPr lang="en-US" sz="2400" dirty="0">
              <a:solidFill>
                <a:schemeClr val="tx1"/>
              </a:solidFill>
            </a:endParaRPr>
          </a:p>
        </p:txBody>
      </p:sp>
      <p:pic>
        <p:nvPicPr>
          <p:cNvPr id="7" name="Picture 6"/>
          <p:cNvPicPr>
            <a:picLocks noChangeAspect="1"/>
          </p:cNvPicPr>
          <p:nvPr/>
        </p:nvPicPr>
        <p:blipFill rotWithShape="1">
          <a:blip r:embed="rId6">
            <a:extLst>
              <a:ext uri="{28A0092B-C50C-407E-A947-70E740481C1C}">
                <a14:useLocalDpi xmlns:a14="http://schemas.microsoft.com/office/drawing/2010/main" val="0"/>
              </a:ext>
            </a:extLst>
          </a:blip>
          <a:srcRect l="887" t="11708" r="1790" b="6845"/>
          <a:stretch/>
        </p:blipFill>
        <p:spPr>
          <a:xfrm>
            <a:off x="371508" y="2869428"/>
            <a:ext cx="3507919" cy="1651334"/>
          </a:xfrm>
          <a:prstGeom prst="rect">
            <a:avLst/>
          </a:prstGeom>
        </p:spPr>
      </p:pic>
      <p:pic>
        <p:nvPicPr>
          <p:cNvPr id="8" name="Picture 7"/>
          <p:cNvPicPr>
            <a:picLocks noChangeAspect="1"/>
          </p:cNvPicPr>
          <p:nvPr/>
        </p:nvPicPr>
        <p:blipFill rotWithShape="1">
          <a:blip r:embed="rId7">
            <a:extLst>
              <a:ext uri="{28A0092B-C50C-407E-A947-70E740481C1C}">
                <a14:useLocalDpi xmlns:a14="http://schemas.microsoft.com/office/drawing/2010/main" val="0"/>
              </a:ext>
            </a:extLst>
          </a:blip>
          <a:srcRect l="2037" t="12510" r="1388" b="5185"/>
          <a:stretch/>
        </p:blipFill>
        <p:spPr>
          <a:xfrm>
            <a:off x="365244" y="1184776"/>
            <a:ext cx="3514183" cy="1684652"/>
          </a:xfrm>
          <a:prstGeom prst="rect">
            <a:avLst/>
          </a:prstGeom>
        </p:spPr>
      </p:pic>
      <p:sp>
        <p:nvSpPr>
          <p:cNvPr id="30" name="TextBox 29"/>
          <p:cNvSpPr txBox="1"/>
          <p:nvPr/>
        </p:nvSpPr>
        <p:spPr>
          <a:xfrm>
            <a:off x="4097868" y="2191130"/>
            <a:ext cx="4605866" cy="1815882"/>
          </a:xfrm>
          <a:prstGeom prst="rect">
            <a:avLst/>
          </a:prstGeom>
          <a:noFill/>
        </p:spPr>
        <p:txBody>
          <a:bodyPr wrap="square" rtlCol="0">
            <a:spAutoFit/>
          </a:bodyPr>
          <a:lstStyle/>
          <a:p>
            <a:r>
              <a:rPr lang="vi-VN" sz="1600" dirty="0">
                <a:solidFill>
                  <a:schemeClr val="tx1"/>
                </a:solidFill>
              </a:rPr>
              <a:t>Mô tả giao diện trang chủ tương tác với khách hàng:</a:t>
            </a:r>
          </a:p>
          <a:p>
            <a:pPr marL="285750" indent="-285750">
              <a:buClr>
                <a:schemeClr val="tx1"/>
              </a:buClr>
              <a:buFont typeface="Arial" panose="020B0604020202020204" pitchFamily="34" charset="0"/>
              <a:buChar char="•"/>
            </a:pPr>
            <a:r>
              <a:rPr lang="vi-VN" sz="1600" dirty="0">
                <a:solidFill>
                  <a:schemeClr val="tx1"/>
                </a:solidFill>
              </a:rPr>
              <a:t>Tìm kiếm sản phẩm</a:t>
            </a:r>
          </a:p>
          <a:p>
            <a:pPr marL="285750" indent="-285750">
              <a:buClr>
                <a:schemeClr val="tx1"/>
              </a:buClr>
              <a:buFont typeface="Arial" panose="020B0604020202020204" pitchFamily="34" charset="0"/>
              <a:buChar char="•"/>
            </a:pPr>
            <a:r>
              <a:rPr lang="vi-VN" sz="1600" dirty="0">
                <a:solidFill>
                  <a:schemeClr val="tx1"/>
                </a:solidFill>
              </a:rPr>
              <a:t>Xem thông tin sản phẩm</a:t>
            </a:r>
          </a:p>
          <a:p>
            <a:pPr marL="285750" indent="-285750">
              <a:buClr>
                <a:schemeClr val="tx1"/>
              </a:buClr>
              <a:buFont typeface="Arial" panose="020B0604020202020204" pitchFamily="34" charset="0"/>
              <a:buChar char="•"/>
            </a:pPr>
            <a:r>
              <a:rPr lang="vi-VN" sz="1600" dirty="0">
                <a:solidFill>
                  <a:schemeClr val="tx1"/>
                </a:solidFill>
              </a:rPr>
              <a:t>Thêm sản phẩm vào giỏ hàng</a:t>
            </a:r>
          </a:p>
          <a:p>
            <a:pPr marL="285750" indent="-285750">
              <a:buClr>
                <a:schemeClr val="tx1"/>
              </a:buClr>
              <a:buFont typeface="Arial" panose="020B0604020202020204" pitchFamily="34" charset="0"/>
              <a:buChar char="•"/>
            </a:pPr>
            <a:r>
              <a:rPr lang="vi-VN" sz="1600" dirty="0">
                <a:solidFill>
                  <a:schemeClr val="tx1"/>
                </a:solidFill>
              </a:rPr>
              <a:t>Đăng ký/ Đăng nhập vào hệ thống</a:t>
            </a:r>
          </a:p>
          <a:p>
            <a:pPr marL="285750" indent="-285750">
              <a:buClr>
                <a:schemeClr val="tx1"/>
              </a:buClr>
              <a:buFont typeface="Arial" panose="020B0604020202020204" pitchFamily="34" charset="0"/>
              <a:buChar char="•"/>
            </a:pPr>
            <a:r>
              <a:rPr lang="vi-VN" sz="1600" dirty="0">
                <a:solidFill>
                  <a:schemeClr val="tx1"/>
                </a:solidFill>
              </a:rPr>
              <a:t>Xem thông tin sản phẩm theo danh mục</a:t>
            </a:r>
            <a:endParaRPr lang="en-US" sz="1600" dirty="0">
              <a:solidFill>
                <a:schemeClr val="tx1"/>
              </a:solidFill>
            </a:endParaRPr>
          </a:p>
        </p:txBody>
      </p:sp>
    </p:spTree>
    <p:extLst>
      <p:ext uri="{BB962C8B-B14F-4D97-AF65-F5344CB8AC3E}">
        <p14:creationId xmlns:p14="http://schemas.microsoft.com/office/powerpoint/2010/main" val="327099916"/>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550359" y="471032"/>
            <a:ext cx="7715400" cy="605700"/>
          </a:xfrm>
          <a:prstGeom prst="rect">
            <a:avLst/>
          </a:prstGeom>
        </p:spPr>
        <p:txBody>
          <a:bodyPr spcFirstLastPara="1" wrap="square" lIns="91425" tIns="91425" rIns="91425" bIns="91425" anchor="t" anchorCtr="0">
            <a:noAutofit/>
          </a:bodyPr>
          <a:lstStyle/>
          <a:p>
            <a:pPr lvl="0"/>
            <a:r>
              <a:rPr lang="vi-VN" sz="4000" dirty="0">
                <a:latin typeface="Time  s New Roman"/>
              </a:rPr>
              <a:t>IV.Giao diện</a:t>
            </a:r>
            <a:endParaRPr lang="en-US" sz="4000" dirty="0">
              <a:latin typeface="Time  s New Roman"/>
            </a:endParaRP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4" name="TextBox 3"/>
          <p:cNvSpPr txBox="1"/>
          <p:nvPr/>
        </p:nvSpPr>
        <p:spPr>
          <a:xfrm>
            <a:off x="5831393" y="1155474"/>
            <a:ext cx="2524489" cy="461665"/>
          </a:xfrm>
          <a:prstGeom prst="rect">
            <a:avLst/>
          </a:prstGeom>
          <a:noFill/>
        </p:spPr>
        <p:txBody>
          <a:bodyPr wrap="square" rtlCol="0">
            <a:spAutoFit/>
          </a:bodyPr>
          <a:lstStyle/>
          <a:p>
            <a:r>
              <a:rPr lang="vi-VN" sz="2400" dirty="0">
                <a:solidFill>
                  <a:schemeClr val="tx1"/>
                </a:solidFill>
              </a:rPr>
              <a:t>2.Trang CataLog</a:t>
            </a:r>
            <a:endParaRPr lang="en-US" sz="2400" dirty="0">
              <a:solidFill>
                <a:schemeClr val="tx1"/>
              </a:solidFill>
            </a:endParaRPr>
          </a:p>
        </p:txBody>
      </p:sp>
      <p:sp>
        <p:nvSpPr>
          <p:cNvPr id="30" name="TextBox 29"/>
          <p:cNvSpPr txBox="1"/>
          <p:nvPr/>
        </p:nvSpPr>
        <p:spPr>
          <a:xfrm>
            <a:off x="5727700" y="1843416"/>
            <a:ext cx="3485456" cy="1154675"/>
          </a:xfrm>
          <a:prstGeom prst="rect">
            <a:avLst/>
          </a:prstGeom>
          <a:noFill/>
        </p:spPr>
        <p:txBody>
          <a:bodyPr wrap="square" rtlCol="0">
            <a:spAutoFit/>
          </a:bodyPr>
          <a:lstStyle/>
          <a:p>
            <a:pPr>
              <a:lnSpc>
                <a:spcPct val="150000"/>
              </a:lnSpc>
            </a:pPr>
            <a:r>
              <a:rPr lang="vi-VN" sz="1600" dirty="0">
                <a:solidFill>
                  <a:schemeClr val="tx1"/>
                </a:solidFill>
              </a:rPr>
              <a:t>Mô tả giao diện trang CataLog:</a:t>
            </a:r>
          </a:p>
          <a:p>
            <a:pPr marL="285750" indent="-285750">
              <a:lnSpc>
                <a:spcPct val="150000"/>
              </a:lnSpc>
              <a:buClr>
                <a:schemeClr val="tx1"/>
              </a:buClr>
              <a:buFont typeface="Arial" panose="020B0604020202020204" pitchFamily="34" charset="0"/>
              <a:buChar char="•"/>
            </a:pPr>
            <a:r>
              <a:rPr lang="vi-VN" sz="1600" dirty="0">
                <a:solidFill>
                  <a:schemeClr val="tx1"/>
                </a:solidFill>
              </a:rPr>
              <a:t>Cho phép xem tất cả các sản phẩm theo danh mục</a:t>
            </a:r>
          </a:p>
        </p:txBody>
      </p:sp>
      <p:pic>
        <p:nvPicPr>
          <p:cNvPr id="2" name="Picture 1"/>
          <p:cNvPicPr>
            <a:picLocks noChangeAspect="1"/>
          </p:cNvPicPr>
          <p:nvPr/>
        </p:nvPicPr>
        <p:blipFill rotWithShape="1">
          <a:blip r:embed="rId6"/>
          <a:srcRect l="99" t="11706" r="790" b="6329"/>
          <a:stretch/>
        </p:blipFill>
        <p:spPr>
          <a:xfrm>
            <a:off x="323851" y="1231370"/>
            <a:ext cx="5276849" cy="2490968"/>
          </a:xfrm>
          <a:prstGeom prst="rect">
            <a:avLst/>
          </a:prstGeom>
        </p:spPr>
      </p:pic>
    </p:spTree>
    <p:extLst>
      <p:ext uri="{BB962C8B-B14F-4D97-AF65-F5344CB8AC3E}">
        <p14:creationId xmlns:p14="http://schemas.microsoft.com/office/powerpoint/2010/main" val="2924077167"/>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550359" y="471032"/>
            <a:ext cx="7715400" cy="605700"/>
          </a:xfrm>
          <a:prstGeom prst="rect">
            <a:avLst/>
          </a:prstGeom>
        </p:spPr>
        <p:txBody>
          <a:bodyPr spcFirstLastPara="1" wrap="square" lIns="91425" tIns="91425" rIns="91425" bIns="91425" anchor="t" anchorCtr="0">
            <a:noAutofit/>
          </a:bodyPr>
          <a:lstStyle/>
          <a:p>
            <a:pPr lvl="0"/>
            <a:r>
              <a:rPr lang="vi-VN" sz="4000" dirty="0">
                <a:latin typeface="Time  s New Roman"/>
              </a:rPr>
              <a:t>IV.Giao diện</a:t>
            </a:r>
            <a:endParaRPr lang="en-US" sz="4000" dirty="0">
              <a:latin typeface="Time  s New Roman"/>
            </a:endParaRP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4" name="TextBox 3"/>
          <p:cNvSpPr txBox="1"/>
          <p:nvPr/>
        </p:nvSpPr>
        <p:spPr>
          <a:xfrm>
            <a:off x="4876530" y="1364143"/>
            <a:ext cx="1871862" cy="461665"/>
          </a:xfrm>
          <a:prstGeom prst="rect">
            <a:avLst/>
          </a:prstGeom>
          <a:noFill/>
        </p:spPr>
        <p:txBody>
          <a:bodyPr wrap="square" rtlCol="0">
            <a:spAutoFit/>
          </a:bodyPr>
          <a:lstStyle/>
          <a:p>
            <a:r>
              <a:rPr lang="vi-VN" sz="2400" dirty="0">
                <a:solidFill>
                  <a:schemeClr val="tx1"/>
                </a:solidFill>
              </a:rPr>
              <a:t>3. About Us</a:t>
            </a:r>
            <a:endParaRPr lang="en-US" sz="2400" dirty="0">
              <a:solidFill>
                <a:schemeClr val="tx1"/>
              </a:solidFill>
            </a:endParaRPr>
          </a:p>
        </p:txBody>
      </p:sp>
      <p:sp>
        <p:nvSpPr>
          <p:cNvPr id="30" name="TextBox 29"/>
          <p:cNvSpPr txBox="1"/>
          <p:nvPr/>
        </p:nvSpPr>
        <p:spPr>
          <a:xfrm>
            <a:off x="4097868" y="2191130"/>
            <a:ext cx="4605866" cy="830997"/>
          </a:xfrm>
          <a:prstGeom prst="rect">
            <a:avLst/>
          </a:prstGeom>
          <a:noFill/>
        </p:spPr>
        <p:txBody>
          <a:bodyPr wrap="square" rtlCol="0">
            <a:spAutoFit/>
          </a:bodyPr>
          <a:lstStyle/>
          <a:p>
            <a:r>
              <a:rPr lang="vi-VN" sz="1600" dirty="0">
                <a:solidFill>
                  <a:schemeClr val="tx1"/>
                </a:solidFill>
              </a:rPr>
              <a:t>Mô tả giao diện About Us:</a:t>
            </a:r>
          </a:p>
          <a:p>
            <a:pPr marL="285750" indent="-285750">
              <a:buClr>
                <a:schemeClr val="tx1"/>
              </a:buClr>
              <a:buFont typeface="Arial" panose="020B0604020202020204" pitchFamily="34" charset="0"/>
              <a:buChar char="•"/>
            </a:pPr>
            <a:r>
              <a:rPr lang="vi-VN" sz="1600" dirty="0">
                <a:solidFill>
                  <a:schemeClr val="tx1"/>
                </a:solidFill>
              </a:rPr>
              <a:t>Cho biết lịch sử phát triển, củng như sự hình thành ra đời của MiniShop</a:t>
            </a:r>
          </a:p>
        </p:txBody>
      </p:sp>
      <p:pic>
        <p:nvPicPr>
          <p:cNvPr id="2" name="Picture 1"/>
          <p:cNvPicPr>
            <a:picLocks noChangeAspect="1"/>
          </p:cNvPicPr>
          <p:nvPr/>
        </p:nvPicPr>
        <p:blipFill rotWithShape="1">
          <a:blip r:embed="rId6"/>
          <a:srcRect l="638" t="12328" r="1277" b="5023"/>
          <a:stretch/>
        </p:blipFill>
        <p:spPr>
          <a:xfrm>
            <a:off x="550359" y="1203015"/>
            <a:ext cx="3480951" cy="1649865"/>
          </a:xfrm>
          <a:prstGeom prst="rect">
            <a:avLst/>
          </a:prstGeom>
        </p:spPr>
      </p:pic>
      <p:pic>
        <p:nvPicPr>
          <p:cNvPr id="3" name="Picture 2"/>
          <p:cNvPicPr>
            <a:picLocks noChangeAspect="1"/>
          </p:cNvPicPr>
          <p:nvPr/>
        </p:nvPicPr>
        <p:blipFill rotWithShape="1">
          <a:blip r:embed="rId7"/>
          <a:srcRect l="638" t="12139" r="1170" b="4834"/>
          <a:stretch/>
        </p:blipFill>
        <p:spPr>
          <a:xfrm>
            <a:off x="550358" y="2852880"/>
            <a:ext cx="3480951" cy="1655620"/>
          </a:xfrm>
          <a:prstGeom prst="rect">
            <a:avLst/>
          </a:prstGeom>
        </p:spPr>
      </p:pic>
    </p:spTree>
    <p:extLst>
      <p:ext uri="{BB962C8B-B14F-4D97-AF65-F5344CB8AC3E}">
        <p14:creationId xmlns:p14="http://schemas.microsoft.com/office/powerpoint/2010/main" val="2497979803"/>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550359" y="471032"/>
            <a:ext cx="7715400" cy="605700"/>
          </a:xfrm>
          <a:prstGeom prst="rect">
            <a:avLst/>
          </a:prstGeom>
        </p:spPr>
        <p:txBody>
          <a:bodyPr spcFirstLastPara="1" wrap="square" lIns="91425" tIns="91425" rIns="91425" bIns="91425" anchor="t" anchorCtr="0">
            <a:noAutofit/>
          </a:bodyPr>
          <a:lstStyle/>
          <a:p>
            <a:pPr lvl="0"/>
            <a:r>
              <a:rPr lang="vi-VN" sz="4000" dirty="0">
                <a:latin typeface="Time  s New Roman"/>
              </a:rPr>
              <a:t>IV.Giao diện</a:t>
            </a:r>
            <a:endParaRPr lang="en-US" sz="4000" dirty="0">
              <a:latin typeface="Time  s New Roman"/>
            </a:endParaRP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4" name="TextBox 3"/>
          <p:cNvSpPr txBox="1"/>
          <p:nvPr/>
        </p:nvSpPr>
        <p:spPr>
          <a:xfrm>
            <a:off x="5275689" y="1173337"/>
            <a:ext cx="2597776" cy="461665"/>
          </a:xfrm>
          <a:prstGeom prst="rect">
            <a:avLst/>
          </a:prstGeom>
          <a:noFill/>
        </p:spPr>
        <p:txBody>
          <a:bodyPr wrap="square" rtlCol="0">
            <a:spAutoFit/>
          </a:bodyPr>
          <a:lstStyle/>
          <a:p>
            <a:r>
              <a:rPr lang="vi-VN" sz="2400" dirty="0">
                <a:solidFill>
                  <a:schemeClr val="tx1"/>
                </a:solidFill>
              </a:rPr>
              <a:t>4. Trang Blog</a:t>
            </a:r>
            <a:endParaRPr lang="en-US" sz="2400" dirty="0">
              <a:solidFill>
                <a:schemeClr val="tx1"/>
              </a:solidFill>
            </a:endParaRPr>
          </a:p>
        </p:txBody>
      </p:sp>
      <p:sp>
        <p:nvSpPr>
          <p:cNvPr id="30" name="TextBox 29"/>
          <p:cNvSpPr txBox="1"/>
          <p:nvPr/>
        </p:nvSpPr>
        <p:spPr>
          <a:xfrm>
            <a:off x="5243818" y="1885706"/>
            <a:ext cx="4605866" cy="584775"/>
          </a:xfrm>
          <a:prstGeom prst="rect">
            <a:avLst/>
          </a:prstGeom>
          <a:noFill/>
        </p:spPr>
        <p:txBody>
          <a:bodyPr wrap="square" rtlCol="0">
            <a:spAutoFit/>
          </a:bodyPr>
          <a:lstStyle/>
          <a:p>
            <a:r>
              <a:rPr lang="vi-VN" sz="1600" dirty="0">
                <a:solidFill>
                  <a:schemeClr val="tx1"/>
                </a:solidFill>
              </a:rPr>
              <a:t>Mô tả giao diện Blog:</a:t>
            </a:r>
          </a:p>
          <a:p>
            <a:pPr marL="285750" indent="-285750">
              <a:buClr>
                <a:schemeClr val="tx1"/>
              </a:buClr>
              <a:buFont typeface="Arial" panose="020B0604020202020204" pitchFamily="34" charset="0"/>
              <a:buChar char="•"/>
            </a:pPr>
            <a:r>
              <a:rPr lang="vi-VN" sz="1600" dirty="0">
                <a:solidFill>
                  <a:schemeClr val="tx1"/>
                </a:solidFill>
              </a:rPr>
              <a:t>Những Blog của MiniShop</a:t>
            </a:r>
          </a:p>
        </p:txBody>
      </p:sp>
      <p:pic>
        <p:nvPicPr>
          <p:cNvPr id="2" name="Picture 1"/>
          <p:cNvPicPr>
            <a:picLocks noChangeAspect="1"/>
          </p:cNvPicPr>
          <p:nvPr/>
        </p:nvPicPr>
        <p:blipFill rotWithShape="1">
          <a:blip r:embed="rId6"/>
          <a:srcRect l="1064" t="14409" r="850" b="5213"/>
          <a:stretch/>
        </p:blipFill>
        <p:spPr>
          <a:xfrm>
            <a:off x="592459" y="1231369"/>
            <a:ext cx="4588186" cy="2114945"/>
          </a:xfrm>
          <a:prstGeom prst="rect">
            <a:avLst/>
          </a:prstGeom>
        </p:spPr>
      </p:pic>
    </p:spTree>
    <p:extLst>
      <p:ext uri="{BB962C8B-B14F-4D97-AF65-F5344CB8AC3E}">
        <p14:creationId xmlns:p14="http://schemas.microsoft.com/office/powerpoint/2010/main" val="2711418961"/>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550359" y="471032"/>
            <a:ext cx="7715400" cy="605700"/>
          </a:xfrm>
          <a:prstGeom prst="rect">
            <a:avLst/>
          </a:prstGeom>
        </p:spPr>
        <p:txBody>
          <a:bodyPr spcFirstLastPara="1" wrap="square" lIns="91425" tIns="91425" rIns="91425" bIns="91425" anchor="t" anchorCtr="0">
            <a:noAutofit/>
          </a:bodyPr>
          <a:lstStyle/>
          <a:p>
            <a:pPr lvl="0"/>
            <a:r>
              <a:rPr lang="vi-VN" sz="4000" dirty="0">
                <a:latin typeface="Time  s New Roman"/>
              </a:rPr>
              <a:t>IV.Giao diện</a:t>
            </a:r>
            <a:endParaRPr lang="en-US" sz="4000" dirty="0">
              <a:latin typeface="Time  s New Roman"/>
            </a:endParaRP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4" name="TextBox 3"/>
          <p:cNvSpPr txBox="1"/>
          <p:nvPr/>
        </p:nvSpPr>
        <p:spPr>
          <a:xfrm>
            <a:off x="5275688" y="1173337"/>
            <a:ext cx="2742155" cy="461665"/>
          </a:xfrm>
          <a:prstGeom prst="rect">
            <a:avLst/>
          </a:prstGeom>
          <a:noFill/>
        </p:spPr>
        <p:txBody>
          <a:bodyPr wrap="square" rtlCol="0">
            <a:spAutoFit/>
          </a:bodyPr>
          <a:lstStyle/>
          <a:p>
            <a:r>
              <a:rPr lang="vi-VN" sz="2400" dirty="0">
                <a:solidFill>
                  <a:schemeClr val="tx1"/>
                </a:solidFill>
              </a:rPr>
              <a:t>5. Trang Contact</a:t>
            </a:r>
            <a:endParaRPr lang="en-US" sz="2400" dirty="0">
              <a:solidFill>
                <a:schemeClr val="tx1"/>
              </a:solidFill>
            </a:endParaRPr>
          </a:p>
        </p:txBody>
      </p:sp>
      <p:sp>
        <p:nvSpPr>
          <p:cNvPr id="30" name="TextBox 29"/>
          <p:cNvSpPr txBox="1"/>
          <p:nvPr/>
        </p:nvSpPr>
        <p:spPr>
          <a:xfrm>
            <a:off x="5243818" y="1885706"/>
            <a:ext cx="3775054" cy="830997"/>
          </a:xfrm>
          <a:prstGeom prst="rect">
            <a:avLst/>
          </a:prstGeom>
          <a:noFill/>
        </p:spPr>
        <p:txBody>
          <a:bodyPr wrap="square" rtlCol="0">
            <a:spAutoFit/>
          </a:bodyPr>
          <a:lstStyle/>
          <a:p>
            <a:r>
              <a:rPr lang="vi-VN" sz="1600" dirty="0">
                <a:solidFill>
                  <a:schemeClr val="tx1"/>
                </a:solidFill>
              </a:rPr>
              <a:t>Mô tả giao diện Contact :</a:t>
            </a:r>
          </a:p>
          <a:p>
            <a:pPr marL="285750" indent="-285750">
              <a:buClr>
                <a:schemeClr val="tx1"/>
              </a:buClr>
              <a:buFont typeface="Arial" panose="020B0604020202020204" pitchFamily="34" charset="0"/>
              <a:buChar char="•"/>
            </a:pPr>
            <a:r>
              <a:rPr lang="vi-VN" sz="1600" dirty="0">
                <a:solidFill>
                  <a:schemeClr val="tx1"/>
                </a:solidFill>
              </a:rPr>
              <a:t>Thông tin về MiniShop: Email,Địa chỉ, số điện thoại,...</a:t>
            </a:r>
          </a:p>
        </p:txBody>
      </p:sp>
      <p:pic>
        <p:nvPicPr>
          <p:cNvPr id="5" name="Picture 4"/>
          <p:cNvPicPr>
            <a:picLocks noChangeAspect="1"/>
          </p:cNvPicPr>
          <p:nvPr/>
        </p:nvPicPr>
        <p:blipFill rotWithShape="1">
          <a:blip r:embed="rId6"/>
          <a:srcRect l="-745" t="14220" r="319" b="5023"/>
          <a:stretch/>
        </p:blipFill>
        <p:spPr>
          <a:xfrm>
            <a:off x="352719" y="1148699"/>
            <a:ext cx="4891482" cy="2212567"/>
          </a:xfrm>
          <a:prstGeom prst="rect">
            <a:avLst/>
          </a:prstGeom>
        </p:spPr>
      </p:pic>
    </p:spTree>
    <p:extLst>
      <p:ext uri="{BB962C8B-B14F-4D97-AF65-F5344CB8AC3E}">
        <p14:creationId xmlns:p14="http://schemas.microsoft.com/office/powerpoint/2010/main" val="549672895"/>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550359" y="471032"/>
            <a:ext cx="7715400" cy="605700"/>
          </a:xfrm>
          <a:prstGeom prst="rect">
            <a:avLst/>
          </a:prstGeom>
        </p:spPr>
        <p:txBody>
          <a:bodyPr spcFirstLastPara="1" wrap="square" lIns="91425" tIns="91425" rIns="91425" bIns="91425" anchor="t" anchorCtr="0">
            <a:noAutofit/>
          </a:bodyPr>
          <a:lstStyle/>
          <a:p>
            <a:pPr lvl="0"/>
            <a:r>
              <a:rPr lang="vi-VN" sz="4000" dirty="0">
                <a:latin typeface="Time  s New Roman"/>
              </a:rPr>
              <a:t>IV.Giao diện</a:t>
            </a:r>
            <a:endParaRPr lang="en-US" sz="4000" dirty="0">
              <a:latin typeface="Time  s New Roman"/>
            </a:endParaRP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4" name="TextBox 3"/>
          <p:cNvSpPr txBox="1"/>
          <p:nvPr/>
        </p:nvSpPr>
        <p:spPr>
          <a:xfrm>
            <a:off x="5275688" y="1173337"/>
            <a:ext cx="2742155" cy="461665"/>
          </a:xfrm>
          <a:prstGeom prst="rect">
            <a:avLst/>
          </a:prstGeom>
          <a:noFill/>
        </p:spPr>
        <p:txBody>
          <a:bodyPr wrap="square" rtlCol="0">
            <a:spAutoFit/>
          </a:bodyPr>
          <a:lstStyle/>
          <a:p>
            <a:r>
              <a:rPr lang="vi-VN" sz="2400" dirty="0">
                <a:solidFill>
                  <a:schemeClr val="tx1"/>
                </a:solidFill>
              </a:rPr>
              <a:t>6. Trang Giỏ hàng</a:t>
            </a:r>
            <a:endParaRPr lang="en-US" sz="2400" dirty="0">
              <a:solidFill>
                <a:schemeClr val="tx1"/>
              </a:solidFill>
            </a:endParaRPr>
          </a:p>
        </p:txBody>
      </p:sp>
      <p:sp>
        <p:nvSpPr>
          <p:cNvPr id="30" name="TextBox 29"/>
          <p:cNvSpPr txBox="1"/>
          <p:nvPr/>
        </p:nvSpPr>
        <p:spPr>
          <a:xfrm>
            <a:off x="5243818" y="1885706"/>
            <a:ext cx="3775054" cy="2062103"/>
          </a:xfrm>
          <a:prstGeom prst="rect">
            <a:avLst/>
          </a:prstGeom>
          <a:noFill/>
        </p:spPr>
        <p:txBody>
          <a:bodyPr wrap="square" rtlCol="0">
            <a:spAutoFit/>
          </a:bodyPr>
          <a:lstStyle/>
          <a:p>
            <a:r>
              <a:rPr lang="vi-VN" sz="1600" dirty="0">
                <a:solidFill>
                  <a:schemeClr val="tx1"/>
                </a:solidFill>
              </a:rPr>
              <a:t>Mô tả giao diện Giỏ hàng :</a:t>
            </a:r>
          </a:p>
          <a:p>
            <a:pPr marL="285750" indent="-285750">
              <a:buClr>
                <a:schemeClr val="tx1"/>
              </a:buClr>
              <a:buFont typeface="Arial" panose="020B0604020202020204" pitchFamily="34" charset="0"/>
              <a:buChar char="•"/>
            </a:pPr>
            <a:r>
              <a:rPr lang="vi-VN" sz="1600" dirty="0">
                <a:solidFill>
                  <a:schemeClr val="tx1"/>
                </a:solidFill>
              </a:rPr>
              <a:t>Load các sản phẩm khi người dùng thêm vào giỏ hàng</a:t>
            </a:r>
          </a:p>
          <a:p>
            <a:pPr marL="285750" indent="-285750">
              <a:buClr>
                <a:schemeClr val="tx1"/>
              </a:buClr>
              <a:buFont typeface="Arial" panose="020B0604020202020204" pitchFamily="34" charset="0"/>
              <a:buChar char="•"/>
            </a:pPr>
            <a:r>
              <a:rPr lang="vi-VN" sz="1600" dirty="0">
                <a:solidFill>
                  <a:schemeClr val="tx1"/>
                </a:solidFill>
              </a:rPr>
              <a:t>Detault : xem thông tin sản phẩm</a:t>
            </a:r>
          </a:p>
          <a:p>
            <a:pPr marL="285750" indent="-285750">
              <a:buClr>
                <a:schemeClr val="tx1"/>
              </a:buClr>
              <a:buFont typeface="Arial" panose="020B0604020202020204" pitchFamily="34" charset="0"/>
              <a:buChar char="•"/>
            </a:pPr>
            <a:r>
              <a:rPr lang="vi-VN" sz="1600" dirty="0">
                <a:solidFill>
                  <a:schemeClr val="tx1"/>
                </a:solidFill>
              </a:rPr>
              <a:t>Remove: Xóa sản phẩm</a:t>
            </a:r>
          </a:p>
          <a:p>
            <a:pPr marL="285750" indent="-285750">
              <a:buClr>
                <a:schemeClr val="tx1"/>
              </a:buClr>
              <a:buFont typeface="Arial" panose="020B0604020202020204" pitchFamily="34" charset="0"/>
              <a:buChar char="•"/>
            </a:pPr>
            <a:r>
              <a:rPr lang="vi-VN" sz="1600" dirty="0">
                <a:solidFill>
                  <a:schemeClr val="tx1"/>
                </a:solidFill>
              </a:rPr>
              <a:t>Update: cập nhật sản phẩm</a:t>
            </a:r>
          </a:p>
          <a:p>
            <a:pPr marL="285750" indent="-285750">
              <a:buClr>
                <a:schemeClr val="tx1"/>
              </a:buClr>
              <a:buFont typeface="Arial" panose="020B0604020202020204" pitchFamily="34" charset="0"/>
              <a:buChar char="•"/>
            </a:pPr>
            <a:r>
              <a:rPr lang="vi-VN" sz="1600" dirty="0">
                <a:solidFill>
                  <a:schemeClr val="tx1"/>
                </a:solidFill>
              </a:rPr>
              <a:t>RemoveAll: Xóa tất cả sản phẩm</a:t>
            </a:r>
          </a:p>
          <a:p>
            <a:pPr marL="285750" indent="-285750">
              <a:buClr>
                <a:schemeClr val="tx1"/>
              </a:buClr>
              <a:buFont typeface="Arial" panose="020B0604020202020204" pitchFamily="34" charset="0"/>
              <a:buChar char="•"/>
            </a:pPr>
            <a:r>
              <a:rPr lang="vi-VN" sz="1600" dirty="0">
                <a:solidFill>
                  <a:schemeClr val="tx1"/>
                </a:solidFill>
              </a:rPr>
              <a:t>Đặt hàng: để đăt đơn hàng</a:t>
            </a:r>
          </a:p>
        </p:txBody>
      </p:sp>
      <p:pic>
        <p:nvPicPr>
          <p:cNvPr id="26" name="Picture 25"/>
          <p:cNvPicPr>
            <a:picLocks noChangeAspect="1"/>
          </p:cNvPicPr>
          <p:nvPr/>
        </p:nvPicPr>
        <p:blipFill rotWithShape="1">
          <a:blip r:embed="rId6"/>
          <a:srcRect l="11743" t="12268" r="15738" b="14985"/>
          <a:stretch/>
        </p:blipFill>
        <p:spPr>
          <a:xfrm>
            <a:off x="230394" y="1203015"/>
            <a:ext cx="5036527" cy="2841980"/>
          </a:xfrm>
          <a:prstGeom prst="rect">
            <a:avLst/>
          </a:prstGeom>
        </p:spPr>
      </p:pic>
    </p:spTree>
    <p:extLst>
      <p:ext uri="{BB962C8B-B14F-4D97-AF65-F5344CB8AC3E}">
        <p14:creationId xmlns:p14="http://schemas.microsoft.com/office/powerpoint/2010/main" val="1051299725"/>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550359" y="471032"/>
            <a:ext cx="7715400" cy="605700"/>
          </a:xfrm>
          <a:prstGeom prst="rect">
            <a:avLst/>
          </a:prstGeom>
        </p:spPr>
        <p:txBody>
          <a:bodyPr spcFirstLastPara="1" wrap="square" lIns="91425" tIns="91425" rIns="91425" bIns="91425" anchor="t" anchorCtr="0">
            <a:noAutofit/>
          </a:bodyPr>
          <a:lstStyle/>
          <a:p>
            <a:pPr lvl="0"/>
            <a:r>
              <a:rPr lang="vi-VN" sz="4000" dirty="0">
                <a:latin typeface="Time  s New Roman"/>
              </a:rPr>
              <a:t>IV.Giao diện</a:t>
            </a:r>
            <a:endParaRPr lang="en-US" sz="4000" dirty="0">
              <a:latin typeface="Time  s New Roman"/>
            </a:endParaRP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4" name="TextBox 3"/>
          <p:cNvSpPr txBox="1"/>
          <p:nvPr/>
        </p:nvSpPr>
        <p:spPr>
          <a:xfrm>
            <a:off x="5294738" y="1228361"/>
            <a:ext cx="2742155" cy="461665"/>
          </a:xfrm>
          <a:prstGeom prst="rect">
            <a:avLst/>
          </a:prstGeom>
          <a:noFill/>
        </p:spPr>
        <p:txBody>
          <a:bodyPr wrap="square" rtlCol="0">
            <a:spAutoFit/>
          </a:bodyPr>
          <a:lstStyle/>
          <a:p>
            <a:r>
              <a:rPr lang="vi-VN" sz="2400" dirty="0">
                <a:solidFill>
                  <a:schemeClr val="tx1"/>
                </a:solidFill>
              </a:rPr>
              <a:t>7. Trang Đăng ký</a:t>
            </a:r>
            <a:endParaRPr lang="en-US" sz="2400" dirty="0">
              <a:solidFill>
                <a:schemeClr val="tx1"/>
              </a:solidFill>
            </a:endParaRPr>
          </a:p>
        </p:txBody>
      </p:sp>
      <p:sp>
        <p:nvSpPr>
          <p:cNvPr id="30" name="TextBox 29"/>
          <p:cNvSpPr txBox="1"/>
          <p:nvPr/>
        </p:nvSpPr>
        <p:spPr>
          <a:xfrm>
            <a:off x="5206111" y="1841656"/>
            <a:ext cx="3775054" cy="1200329"/>
          </a:xfrm>
          <a:prstGeom prst="rect">
            <a:avLst/>
          </a:prstGeom>
          <a:noFill/>
        </p:spPr>
        <p:txBody>
          <a:bodyPr wrap="square" rtlCol="0">
            <a:spAutoFit/>
          </a:bodyPr>
          <a:lstStyle/>
          <a:p>
            <a:pPr>
              <a:lnSpc>
                <a:spcPct val="150000"/>
              </a:lnSpc>
            </a:pPr>
            <a:r>
              <a:rPr lang="vi-VN" sz="1600" dirty="0">
                <a:solidFill>
                  <a:schemeClr val="tx1"/>
                </a:solidFill>
              </a:rPr>
              <a:t>Mô tả giao diện Đăng ký :</a:t>
            </a:r>
          </a:p>
          <a:p>
            <a:pPr marL="285750" indent="-285750">
              <a:lnSpc>
                <a:spcPct val="150000"/>
              </a:lnSpc>
              <a:buClr>
                <a:schemeClr val="tx1"/>
              </a:buClr>
              <a:buFont typeface="Arial" panose="020B0604020202020204" pitchFamily="34" charset="0"/>
              <a:buChar char="•"/>
            </a:pPr>
            <a:r>
              <a:rPr lang="vi-VN" sz="1600" dirty="0">
                <a:solidFill>
                  <a:schemeClr val="tx1"/>
                </a:solidFill>
              </a:rPr>
              <a:t>Cho phép người dùng đăng ký tài khoản</a:t>
            </a:r>
          </a:p>
        </p:txBody>
      </p:sp>
      <p:pic>
        <p:nvPicPr>
          <p:cNvPr id="2" name="Picture 1"/>
          <p:cNvPicPr>
            <a:picLocks noChangeAspect="1"/>
          </p:cNvPicPr>
          <p:nvPr/>
        </p:nvPicPr>
        <p:blipFill rotWithShape="1">
          <a:blip r:embed="rId6"/>
          <a:srcRect l="3294" t="11622" r="2290" b="10859"/>
          <a:stretch/>
        </p:blipFill>
        <p:spPr>
          <a:xfrm>
            <a:off x="134763" y="1271239"/>
            <a:ext cx="4991100" cy="2305051"/>
          </a:xfrm>
          <a:prstGeom prst="rect">
            <a:avLst/>
          </a:prstGeom>
        </p:spPr>
      </p:pic>
    </p:spTree>
    <p:extLst>
      <p:ext uri="{BB962C8B-B14F-4D97-AF65-F5344CB8AC3E}">
        <p14:creationId xmlns:p14="http://schemas.microsoft.com/office/powerpoint/2010/main" val="3760884242"/>
      </p:ext>
    </p:extLst>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550359" y="471032"/>
            <a:ext cx="7715400" cy="605700"/>
          </a:xfrm>
          <a:prstGeom prst="rect">
            <a:avLst/>
          </a:prstGeom>
        </p:spPr>
        <p:txBody>
          <a:bodyPr spcFirstLastPara="1" wrap="square" lIns="91425" tIns="91425" rIns="91425" bIns="91425" anchor="t" anchorCtr="0">
            <a:noAutofit/>
          </a:bodyPr>
          <a:lstStyle/>
          <a:p>
            <a:pPr lvl="0"/>
            <a:r>
              <a:rPr lang="vi-VN" sz="4000" dirty="0">
                <a:latin typeface="Time  s New Roman"/>
              </a:rPr>
              <a:t>IV.Giao diện</a:t>
            </a:r>
            <a:endParaRPr lang="en-US" sz="4000" dirty="0">
              <a:latin typeface="Time  s New Roman"/>
            </a:endParaRP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4" name="TextBox 3"/>
          <p:cNvSpPr txBox="1"/>
          <p:nvPr/>
        </p:nvSpPr>
        <p:spPr>
          <a:xfrm>
            <a:off x="5275688" y="1173337"/>
            <a:ext cx="3122674" cy="461665"/>
          </a:xfrm>
          <a:prstGeom prst="rect">
            <a:avLst/>
          </a:prstGeom>
          <a:noFill/>
        </p:spPr>
        <p:txBody>
          <a:bodyPr wrap="square" rtlCol="0">
            <a:spAutoFit/>
          </a:bodyPr>
          <a:lstStyle/>
          <a:p>
            <a:r>
              <a:rPr lang="vi-VN" sz="2400">
                <a:solidFill>
                  <a:schemeClr val="tx1"/>
                </a:solidFill>
              </a:rPr>
              <a:t>5. </a:t>
            </a:r>
            <a:r>
              <a:rPr lang="vi-VN" sz="2400" dirty="0">
                <a:solidFill>
                  <a:schemeClr val="tx1"/>
                </a:solidFill>
              </a:rPr>
              <a:t>Trang Đăng nhập:</a:t>
            </a:r>
            <a:endParaRPr lang="en-US" sz="2400" dirty="0">
              <a:solidFill>
                <a:schemeClr val="tx1"/>
              </a:solidFill>
            </a:endParaRPr>
          </a:p>
        </p:txBody>
      </p:sp>
      <p:sp>
        <p:nvSpPr>
          <p:cNvPr id="30" name="TextBox 29"/>
          <p:cNvSpPr txBox="1"/>
          <p:nvPr/>
        </p:nvSpPr>
        <p:spPr>
          <a:xfrm>
            <a:off x="5206111" y="1841656"/>
            <a:ext cx="3775054" cy="1200329"/>
          </a:xfrm>
          <a:prstGeom prst="rect">
            <a:avLst/>
          </a:prstGeom>
          <a:noFill/>
        </p:spPr>
        <p:txBody>
          <a:bodyPr wrap="square" rtlCol="0">
            <a:spAutoFit/>
          </a:bodyPr>
          <a:lstStyle/>
          <a:p>
            <a:pPr>
              <a:lnSpc>
                <a:spcPct val="150000"/>
              </a:lnSpc>
            </a:pPr>
            <a:r>
              <a:rPr lang="vi-VN" sz="1600" dirty="0">
                <a:solidFill>
                  <a:schemeClr val="tx1"/>
                </a:solidFill>
              </a:rPr>
              <a:t>Mô tả giao diện Đăng nhập :</a:t>
            </a:r>
          </a:p>
          <a:p>
            <a:pPr marL="285750" indent="-285750">
              <a:lnSpc>
                <a:spcPct val="150000"/>
              </a:lnSpc>
              <a:buClr>
                <a:schemeClr val="tx1"/>
              </a:buClr>
              <a:buFont typeface="Arial" panose="020B0604020202020204" pitchFamily="34" charset="0"/>
              <a:buChar char="•"/>
            </a:pPr>
            <a:r>
              <a:rPr lang="vi-VN" sz="1600" dirty="0">
                <a:solidFill>
                  <a:schemeClr val="tx1"/>
                </a:solidFill>
              </a:rPr>
              <a:t>Cho phép người dùng đăng nhập tài khoản</a:t>
            </a:r>
          </a:p>
        </p:txBody>
      </p:sp>
      <p:pic>
        <p:nvPicPr>
          <p:cNvPr id="26" name="Picture 25"/>
          <p:cNvPicPr>
            <a:picLocks noChangeAspect="1"/>
          </p:cNvPicPr>
          <p:nvPr/>
        </p:nvPicPr>
        <p:blipFill rotWithShape="1">
          <a:blip r:embed="rId6"/>
          <a:srcRect l="451" t="12390" b="6763"/>
          <a:stretch/>
        </p:blipFill>
        <p:spPr>
          <a:xfrm>
            <a:off x="170067" y="1148699"/>
            <a:ext cx="4791420" cy="2188861"/>
          </a:xfrm>
          <a:prstGeom prst="rect">
            <a:avLst/>
          </a:prstGeom>
        </p:spPr>
      </p:pic>
    </p:spTree>
    <p:extLst>
      <p:ext uri="{BB962C8B-B14F-4D97-AF65-F5344CB8AC3E}">
        <p14:creationId xmlns:p14="http://schemas.microsoft.com/office/powerpoint/2010/main" val="277485925"/>
      </p:ext>
    </p:extLst>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2962888" y="1927486"/>
            <a:ext cx="2617601" cy="605700"/>
          </a:xfrm>
          <a:prstGeom prst="rect">
            <a:avLst/>
          </a:prstGeom>
        </p:spPr>
        <p:txBody>
          <a:bodyPr spcFirstLastPara="1" wrap="square" lIns="91425" tIns="91425" rIns="91425" bIns="91425" anchor="t" anchorCtr="0">
            <a:noAutofit/>
          </a:bodyPr>
          <a:lstStyle/>
          <a:p>
            <a:pPr lvl="0"/>
            <a:r>
              <a:rPr lang="vi-VN" sz="4000" dirty="0">
                <a:latin typeface="Time  s New Roman"/>
              </a:rPr>
              <a:t>V. Demo</a:t>
            </a:r>
            <a:endParaRPr lang="en-US" sz="4000" dirty="0">
              <a:latin typeface="Time  s New Roman"/>
            </a:endParaRP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Tree>
    <p:extLst>
      <p:ext uri="{BB962C8B-B14F-4D97-AF65-F5344CB8AC3E}">
        <p14:creationId xmlns:p14="http://schemas.microsoft.com/office/powerpoint/2010/main" val="3225143608"/>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DAB3D8-F612-81F8-0291-8B162E544C1C}"/>
              </a:ext>
            </a:extLst>
          </p:cNvPr>
          <p:cNvSpPr>
            <a:spLocks noGrp="1"/>
          </p:cNvSpPr>
          <p:nvPr>
            <p:ph type="title"/>
          </p:nvPr>
        </p:nvSpPr>
        <p:spPr>
          <a:xfrm>
            <a:off x="714300" y="553489"/>
            <a:ext cx="7715400" cy="605700"/>
          </a:xfrm>
        </p:spPr>
        <p:txBody>
          <a:bodyPr/>
          <a:lstStyle/>
          <a:p>
            <a:r>
              <a:rPr lang="en-US" dirty="0">
                <a:latin typeface="Time s New Roman"/>
              </a:rPr>
              <a:t>BẢNG PHÂN CÔNG</a:t>
            </a:r>
            <a:endParaRPr lang="vi-VN" dirty="0">
              <a:latin typeface="Time s New Roman"/>
            </a:endParaRPr>
          </a:p>
        </p:txBody>
      </p:sp>
      <p:graphicFrame>
        <p:nvGraphicFramePr>
          <p:cNvPr id="4" name="Table 4">
            <a:extLst>
              <a:ext uri="{FF2B5EF4-FFF2-40B4-BE49-F238E27FC236}">
                <a16:creationId xmlns:a16="http://schemas.microsoft.com/office/drawing/2014/main" id="{FBBAE389-8B34-FDFE-14DC-0A64911D047A}"/>
              </a:ext>
            </a:extLst>
          </p:cNvPr>
          <p:cNvGraphicFramePr>
            <a:graphicFrameLocks noGrp="1"/>
          </p:cNvGraphicFramePr>
          <p:nvPr>
            <p:extLst>
              <p:ext uri="{D42A27DB-BD31-4B8C-83A1-F6EECF244321}">
                <p14:modId xmlns:p14="http://schemas.microsoft.com/office/powerpoint/2010/main" val="2545927253"/>
              </p:ext>
            </p:extLst>
          </p:nvPr>
        </p:nvGraphicFramePr>
        <p:xfrm>
          <a:off x="617032" y="1389301"/>
          <a:ext cx="7023830" cy="2384697"/>
        </p:xfrm>
        <a:graphic>
          <a:graphicData uri="http://schemas.openxmlformats.org/drawingml/2006/table">
            <a:tbl>
              <a:tblPr firstRow="1" bandRow="1">
                <a:tableStyleId>{5B1007FD-5167-4CB8-AF3D-D15D1C8C8FB9}</a:tableStyleId>
              </a:tblPr>
              <a:tblGrid>
                <a:gridCol w="3095722">
                  <a:extLst>
                    <a:ext uri="{9D8B030D-6E8A-4147-A177-3AD203B41FA5}">
                      <a16:colId xmlns:a16="http://schemas.microsoft.com/office/drawing/2014/main" val="1674261841"/>
                    </a:ext>
                  </a:extLst>
                </a:gridCol>
                <a:gridCol w="1964054">
                  <a:extLst>
                    <a:ext uri="{9D8B030D-6E8A-4147-A177-3AD203B41FA5}">
                      <a16:colId xmlns:a16="http://schemas.microsoft.com/office/drawing/2014/main" val="3393060539"/>
                    </a:ext>
                  </a:extLst>
                </a:gridCol>
                <a:gridCol w="1964054">
                  <a:extLst>
                    <a:ext uri="{9D8B030D-6E8A-4147-A177-3AD203B41FA5}">
                      <a16:colId xmlns:a16="http://schemas.microsoft.com/office/drawing/2014/main" val="4056635150"/>
                    </a:ext>
                  </a:extLst>
                </a:gridCol>
              </a:tblGrid>
              <a:tr h="921657">
                <a:tc>
                  <a:txBody>
                    <a:bodyPr/>
                    <a:lstStyle/>
                    <a:p>
                      <a:pPr algn="ctr"/>
                      <a:r>
                        <a:rPr lang="en-US" b="1" dirty="0">
                          <a:solidFill>
                            <a:srgbClr val="FFC000"/>
                          </a:solidFill>
                          <a:latin typeface="Times New Roman" panose="02020603050405020304" pitchFamily="18" charset="0"/>
                          <a:cs typeface="Times New Roman" panose="02020603050405020304" pitchFamily="18" charset="0"/>
                        </a:rPr>
                        <a:t>HỌ VÀ TÊN</a:t>
                      </a:r>
                      <a:endParaRPr lang="vi-VN" b="1" dirty="0">
                        <a:solidFill>
                          <a:srgbClr val="FFC000"/>
                        </a:solidFill>
                        <a:latin typeface="Times New Roman" panose="02020603050405020304" pitchFamily="18" charset="0"/>
                        <a:cs typeface="Times New Roman" panose="02020603050405020304" pitchFamily="18" charset="0"/>
                      </a:endParaRPr>
                    </a:p>
                  </a:txBody>
                  <a:tcPr anchor="ctr"/>
                </a:tc>
                <a:tc>
                  <a:txBody>
                    <a:bodyPr/>
                    <a:lstStyle/>
                    <a:p>
                      <a:pPr algn="ctr"/>
                      <a:r>
                        <a:rPr lang="vi-VN" b="1" dirty="0">
                          <a:solidFill>
                            <a:srgbClr val="FFC000"/>
                          </a:solidFill>
                          <a:latin typeface="Times New Roman" panose="02020603050405020304" pitchFamily="18" charset="0"/>
                          <a:cs typeface="Times New Roman" panose="02020603050405020304" pitchFamily="18" charset="0"/>
                        </a:rPr>
                        <a:t>PHÂN CÔNG</a:t>
                      </a:r>
                    </a:p>
                  </a:txBody>
                  <a:tcPr anchor="ctr"/>
                </a:tc>
                <a:tc>
                  <a:txBody>
                    <a:bodyPr/>
                    <a:lstStyle/>
                    <a:p>
                      <a:pPr algn="ctr"/>
                      <a:r>
                        <a:rPr lang="vi-VN" b="1" dirty="0">
                          <a:solidFill>
                            <a:srgbClr val="FFC000"/>
                          </a:solidFill>
                          <a:latin typeface="Times New Roman" panose="02020603050405020304" pitchFamily="18" charset="0"/>
                          <a:cs typeface="Times New Roman" panose="02020603050405020304" pitchFamily="18" charset="0"/>
                        </a:rPr>
                        <a:t>MỨC ĐỘ </a:t>
                      </a:r>
                      <a:r>
                        <a:rPr lang="en-US" b="1" dirty="0">
                          <a:solidFill>
                            <a:srgbClr val="FFC000"/>
                          </a:solidFill>
                          <a:latin typeface="Times New Roman" panose="02020603050405020304" pitchFamily="18" charset="0"/>
                          <a:cs typeface="Times New Roman" panose="02020603050405020304" pitchFamily="18" charset="0"/>
                        </a:rPr>
                        <a:t>HOÀN THÀNH</a:t>
                      </a:r>
                      <a:endParaRPr lang="vi-VN" b="1" dirty="0">
                        <a:solidFill>
                          <a:srgbClr val="FFC000"/>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670973803"/>
                  </a:ext>
                </a:extLst>
              </a:tr>
              <a:tr h="558303">
                <a:tc>
                  <a:txBody>
                    <a:bodyPr/>
                    <a:lstStyle/>
                    <a:p>
                      <a:pPr algn="ctr" fontAlgn="b"/>
                      <a:r>
                        <a:rPr lang="vi-VN" sz="1400" b="0" i="0" u="none" strike="noStrike" cap="none" dirty="0">
                          <a:solidFill>
                            <a:srgbClr val="FFC000"/>
                          </a:solidFill>
                          <a:latin typeface="Arial"/>
                          <a:cs typeface="Arial"/>
                          <a:sym typeface="Arial"/>
                        </a:rPr>
                        <a:t>Trần Gia Quỳnh</a:t>
                      </a:r>
                    </a:p>
                  </a:txBody>
                  <a:tcPr marL="9525" marR="9525" marT="9525" marB="0" anchor="ctr"/>
                </a:tc>
                <a:tc>
                  <a:txBody>
                    <a:bodyPr/>
                    <a:lstStyle/>
                    <a:p>
                      <a:pPr algn="ctr"/>
                      <a:r>
                        <a:rPr lang="en-US" dirty="0">
                          <a:solidFill>
                            <a:srgbClr val="FFC000"/>
                          </a:solidFill>
                        </a:rPr>
                        <a:t>P</a:t>
                      </a:r>
                      <a:r>
                        <a:rPr lang="vi-VN" dirty="0">
                          <a:solidFill>
                            <a:srgbClr val="FFC000"/>
                          </a:solidFill>
                        </a:rPr>
                        <a:t>hân trang </a:t>
                      </a:r>
                      <a:endParaRPr lang="en-US" dirty="0">
                        <a:solidFill>
                          <a:srgbClr val="FFC000"/>
                        </a:solidFill>
                      </a:endParaRPr>
                    </a:p>
                    <a:p>
                      <a:pPr algn="ctr"/>
                      <a:r>
                        <a:rPr lang="en-US" dirty="0">
                          <a:solidFill>
                            <a:srgbClr val="FFC000"/>
                          </a:solidFill>
                        </a:rPr>
                        <a:t>T</a:t>
                      </a:r>
                      <a:r>
                        <a:rPr lang="vi-VN" dirty="0">
                          <a:solidFill>
                            <a:srgbClr val="FFC000"/>
                          </a:solidFill>
                        </a:rPr>
                        <a:t>hêm, xóa, sửa </a:t>
                      </a:r>
                      <a:endParaRPr lang="en-US" dirty="0">
                        <a:solidFill>
                          <a:srgbClr val="FFC000"/>
                        </a:solidFill>
                      </a:endParaRPr>
                    </a:p>
                    <a:p>
                      <a:pPr algn="ctr"/>
                      <a:r>
                        <a:rPr lang="en-US" dirty="0">
                          <a:solidFill>
                            <a:srgbClr val="FFC000"/>
                          </a:solidFill>
                        </a:rPr>
                        <a:t>G</a:t>
                      </a:r>
                      <a:r>
                        <a:rPr lang="vi-VN" dirty="0">
                          <a:solidFill>
                            <a:srgbClr val="FFC000"/>
                          </a:solidFill>
                        </a:rPr>
                        <a:t>iỏ hàng</a:t>
                      </a:r>
                      <a:r>
                        <a:rPr lang="en-US" dirty="0">
                          <a:solidFill>
                            <a:srgbClr val="FFC000"/>
                          </a:solidFill>
                        </a:rPr>
                        <a:t>, </a:t>
                      </a:r>
                      <a:r>
                        <a:rPr lang="en-US" dirty="0" err="1">
                          <a:solidFill>
                            <a:srgbClr val="FFC000"/>
                          </a:solidFill>
                        </a:rPr>
                        <a:t>Đơn</a:t>
                      </a:r>
                      <a:r>
                        <a:rPr lang="en-US" dirty="0">
                          <a:solidFill>
                            <a:srgbClr val="FFC000"/>
                          </a:solidFill>
                        </a:rPr>
                        <a:t> </a:t>
                      </a:r>
                      <a:r>
                        <a:rPr lang="en-US" dirty="0" err="1">
                          <a:solidFill>
                            <a:srgbClr val="FFC000"/>
                          </a:solidFill>
                        </a:rPr>
                        <a:t>hàng</a:t>
                      </a:r>
                      <a:endParaRPr lang="vi-VN" dirty="0">
                        <a:solidFill>
                          <a:srgbClr val="FFC000"/>
                        </a:solidFill>
                      </a:endParaRPr>
                    </a:p>
                  </a:txBody>
                  <a:tcPr anchor="ctr"/>
                </a:tc>
                <a:tc>
                  <a:txBody>
                    <a:bodyPr/>
                    <a:lstStyle/>
                    <a:p>
                      <a:pPr algn="ctr"/>
                      <a:r>
                        <a:rPr lang="en-US">
                          <a:solidFill>
                            <a:srgbClr val="FFC000"/>
                          </a:solidFill>
                        </a:rPr>
                        <a:t>100%</a:t>
                      </a:r>
                      <a:endParaRPr lang="vi-VN">
                        <a:solidFill>
                          <a:srgbClr val="FFC000"/>
                        </a:solidFill>
                      </a:endParaRPr>
                    </a:p>
                  </a:txBody>
                  <a:tcPr anchor="ctr"/>
                </a:tc>
                <a:extLst>
                  <a:ext uri="{0D108BD9-81ED-4DB2-BD59-A6C34878D82A}">
                    <a16:rowId xmlns:a16="http://schemas.microsoft.com/office/drawing/2014/main" val="2445823674"/>
                  </a:ext>
                </a:extLst>
              </a:tr>
              <a:tr h="558303">
                <a:tc>
                  <a:txBody>
                    <a:bodyPr/>
                    <a:lstStyle/>
                    <a:p>
                      <a:pPr algn="ctr" fontAlgn="b"/>
                      <a:r>
                        <a:rPr lang="vi-VN" sz="1400" b="0" i="0" u="none" strike="noStrike" cap="none" dirty="0">
                          <a:solidFill>
                            <a:srgbClr val="FFC000"/>
                          </a:solidFill>
                          <a:latin typeface="Arial"/>
                          <a:cs typeface="Arial"/>
                          <a:sym typeface="Arial"/>
                        </a:rPr>
                        <a:t>Phạm Thị Thảo Sương</a:t>
                      </a:r>
                    </a:p>
                  </a:txBody>
                  <a:tcPr marL="9525" marR="9525" marT="9525" marB="0" anchor="ctr"/>
                </a:tc>
                <a:tc>
                  <a:txBody>
                    <a:bodyPr/>
                    <a:lstStyle/>
                    <a:p>
                      <a:pPr algn="ctr"/>
                      <a:r>
                        <a:rPr lang="vi-VN" dirty="0">
                          <a:solidFill>
                            <a:srgbClr val="FFC000"/>
                          </a:solidFill>
                        </a:rPr>
                        <a:t>Thiết kế giao </a:t>
                      </a:r>
                      <a:r>
                        <a:rPr lang="en-US" dirty="0" err="1">
                          <a:solidFill>
                            <a:srgbClr val="FFC000"/>
                          </a:solidFill>
                        </a:rPr>
                        <a:t>diện</a:t>
                      </a:r>
                      <a:r>
                        <a:rPr lang="vi-VN" dirty="0">
                          <a:solidFill>
                            <a:srgbClr val="FFC000"/>
                          </a:solidFill>
                        </a:rPr>
                        <a:t> Thiết kế, xây dựng CSDL</a:t>
                      </a:r>
                    </a:p>
                  </a:txBody>
                  <a:tcPr anchor="ctr"/>
                </a:tc>
                <a:tc>
                  <a:txBody>
                    <a:bodyPr/>
                    <a:lstStyle/>
                    <a:p>
                      <a:pPr algn="ctr"/>
                      <a:r>
                        <a:rPr lang="en-US" dirty="0">
                          <a:solidFill>
                            <a:srgbClr val="FFC000"/>
                          </a:solidFill>
                        </a:rPr>
                        <a:t>100%</a:t>
                      </a:r>
                      <a:endParaRPr lang="vi-VN" dirty="0">
                        <a:solidFill>
                          <a:srgbClr val="FFC000"/>
                        </a:solidFill>
                      </a:endParaRPr>
                    </a:p>
                  </a:txBody>
                  <a:tcPr anchor="ctr"/>
                </a:tc>
                <a:extLst>
                  <a:ext uri="{0D108BD9-81ED-4DB2-BD59-A6C34878D82A}">
                    <a16:rowId xmlns:a16="http://schemas.microsoft.com/office/drawing/2014/main" val="1937878109"/>
                  </a:ext>
                </a:extLst>
              </a:tr>
            </a:tbl>
          </a:graphicData>
        </a:graphic>
      </p:graphicFrame>
    </p:spTree>
    <p:extLst>
      <p:ext uri="{BB962C8B-B14F-4D97-AF65-F5344CB8AC3E}">
        <p14:creationId xmlns:p14="http://schemas.microsoft.com/office/powerpoint/2010/main" val="1860546579"/>
      </p:ext>
    </p:extLst>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35"/>
          <p:cNvSpPr txBox="1">
            <a:spLocks noGrp="1"/>
          </p:cNvSpPr>
          <p:nvPr>
            <p:ph type="subTitle" idx="1"/>
          </p:nvPr>
        </p:nvSpPr>
        <p:spPr>
          <a:xfrm>
            <a:off x="1183450" y="1733067"/>
            <a:ext cx="7715400" cy="334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800" dirty="0">
                <a:latin typeface="Time  s New Roman"/>
              </a:rPr>
              <a:t>I</a:t>
            </a:r>
            <a:r>
              <a:rPr lang="en-US" sz="2800" dirty="0">
                <a:latin typeface="Time  s New Roman"/>
              </a:rPr>
              <a:t>. </a:t>
            </a:r>
            <a:r>
              <a:rPr lang="vi-VN" sz="2800" dirty="0">
                <a:latin typeface="Time  s New Roman"/>
              </a:rPr>
              <a:t>Giới thiệu đề tài</a:t>
            </a:r>
            <a:r>
              <a:rPr lang="en-US" sz="2800" dirty="0">
                <a:latin typeface="Time  s New Roman"/>
              </a:rPr>
              <a:t>.</a:t>
            </a:r>
          </a:p>
          <a:p>
            <a:pPr marL="0" lvl="0" indent="0" algn="l" rtl="0">
              <a:spcBef>
                <a:spcPts val="0"/>
              </a:spcBef>
              <a:spcAft>
                <a:spcPts val="0"/>
              </a:spcAft>
              <a:buNone/>
            </a:pPr>
            <a:r>
              <a:rPr lang="vi-VN" sz="2800" dirty="0">
                <a:latin typeface="Time  s New Roman"/>
              </a:rPr>
              <a:t>II</a:t>
            </a:r>
            <a:r>
              <a:rPr lang="en-US" sz="2800" dirty="0">
                <a:latin typeface="Time  s New Roman"/>
              </a:rPr>
              <a:t>. </a:t>
            </a:r>
            <a:r>
              <a:rPr lang="vi-VN" sz="2800" dirty="0">
                <a:latin typeface="Time  s New Roman"/>
              </a:rPr>
              <a:t>Phân tích thiết kế, CSDL</a:t>
            </a:r>
            <a:r>
              <a:rPr lang="en-US" sz="2800" dirty="0">
                <a:latin typeface="Time  s New Roman"/>
              </a:rPr>
              <a:t>.</a:t>
            </a:r>
          </a:p>
          <a:p>
            <a:pPr marL="0" lvl="0" indent="0" algn="l" rtl="0">
              <a:spcBef>
                <a:spcPts val="0"/>
              </a:spcBef>
              <a:spcAft>
                <a:spcPts val="0"/>
              </a:spcAft>
              <a:buNone/>
            </a:pPr>
            <a:r>
              <a:rPr lang="vi-VN" sz="2800" dirty="0">
                <a:latin typeface="Time  s New Roman"/>
              </a:rPr>
              <a:t>III</a:t>
            </a:r>
            <a:r>
              <a:rPr lang="en-US" sz="2800" dirty="0">
                <a:latin typeface="Time  s New Roman"/>
              </a:rPr>
              <a:t>.</a:t>
            </a:r>
            <a:r>
              <a:rPr lang="vi-VN" sz="2800" dirty="0">
                <a:latin typeface="Time  s New Roman"/>
              </a:rPr>
              <a:t>Kỹ thuật mới</a:t>
            </a:r>
            <a:r>
              <a:rPr lang="en-US" sz="2800" dirty="0">
                <a:latin typeface="Time  s New Roman"/>
              </a:rPr>
              <a:t>.</a:t>
            </a:r>
          </a:p>
          <a:p>
            <a:pPr marL="0" lvl="0" indent="0" algn="l" rtl="0">
              <a:spcBef>
                <a:spcPts val="0"/>
              </a:spcBef>
              <a:spcAft>
                <a:spcPts val="0"/>
              </a:spcAft>
              <a:buNone/>
            </a:pPr>
            <a:r>
              <a:rPr lang="vi-VN" sz="2800" dirty="0">
                <a:latin typeface="Time  s New Roman"/>
              </a:rPr>
              <a:t>IV</a:t>
            </a:r>
            <a:r>
              <a:rPr lang="en-US" sz="2800" dirty="0">
                <a:latin typeface="Time  s New Roman"/>
              </a:rPr>
              <a:t>. </a:t>
            </a:r>
            <a:r>
              <a:rPr lang="vi-VN" sz="2800" dirty="0">
                <a:latin typeface="Time  s New Roman"/>
              </a:rPr>
              <a:t>Giao diện</a:t>
            </a:r>
            <a:r>
              <a:rPr lang="en-US" sz="2800" dirty="0">
                <a:latin typeface="Time  s New Roman"/>
              </a:rPr>
              <a:t>.</a:t>
            </a:r>
          </a:p>
          <a:p>
            <a:pPr marL="0" lvl="0" indent="0" algn="l" rtl="0">
              <a:spcBef>
                <a:spcPts val="0"/>
              </a:spcBef>
              <a:spcAft>
                <a:spcPts val="0"/>
              </a:spcAft>
              <a:buNone/>
            </a:pPr>
            <a:r>
              <a:rPr lang="vi-VN" sz="2800" dirty="0">
                <a:latin typeface="Time  s New Roman"/>
              </a:rPr>
              <a:t>V</a:t>
            </a:r>
            <a:r>
              <a:rPr lang="en-US" sz="2800" dirty="0">
                <a:latin typeface="Time  s New Roman"/>
              </a:rPr>
              <a:t>. </a:t>
            </a:r>
            <a:r>
              <a:rPr lang="vi-VN" sz="2800" dirty="0">
                <a:latin typeface="Time  s New Roman"/>
              </a:rPr>
              <a:t>Demo</a:t>
            </a:r>
            <a:r>
              <a:rPr lang="en-US" sz="2800" dirty="0">
                <a:latin typeface="Time  s New Roman"/>
              </a:rPr>
              <a:t>.</a:t>
            </a:r>
            <a:endParaRPr sz="2800" dirty="0">
              <a:latin typeface="Time  s New Roman"/>
            </a:endParaRPr>
          </a:p>
        </p:txBody>
      </p:sp>
      <p:sp>
        <p:nvSpPr>
          <p:cNvPr id="328" name="Google Shape;328;p35"/>
          <p:cNvSpPr txBox="1">
            <a:spLocks noGrp="1"/>
          </p:cNvSpPr>
          <p:nvPr>
            <p:ph type="title"/>
          </p:nvPr>
        </p:nvSpPr>
        <p:spPr>
          <a:xfrm>
            <a:off x="682962" y="756203"/>
            <a:ext cx="7715400" cy="6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Time  s New Roman"/>
              </a:rPr>
              <a:t>NỘI DUNG CHÍNH </a:t>
            </a:r>
            <a:endParaRPr dirty="0">
              <a:latin typeface="Time  s New Roman"/>
            </a:endParaRP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6"/>
          <p:cNvSpPr txBox="1">
            <a:spLocks noGrp="1"/>
          </p:cNvSpPr>
          <p:nvPr>
            <p:ph type="title"/>
          </p:nvPr>
        </p:nvSpPr>
        <p:spPr>
          <a:xfrm>
            <a:off x="714300" y="553449"/>
            <a:ext cx="7715400" cy="11279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4000" dirty="0">
                <a:latin typeface="Time s New Roman"/>
              </a:rPr>
              <a:t>I.Giới thiệu đề tài</a:t>
            </a:r>
            <a:endParaRPr lang="en-US" sz="4000" dirty="0">
              <a:latin typeface="Time s New Roman"/>
            </a:endParaRPr>
          </a:p>
        </p:txBody>
      </p:sp>
      <p:sp>
        <p:nvSpPr>
          <p:cNvPr id="355" name="Google Shape;355;p36"/>
          <p:cNvSpPr txBox="1">
            <a:spLocks noGrp="1"/>
          </p:cNvSpPr>
          <p:nvPr>
            <p:ph type="subTitle" idx="1"/>
          </p:nvPr>
        </p:nvSpPr>
        <p:spPr>
          <a:xfrm>
            <a:off x="814483" y="1801160"/>
            <a:ext cx="4910418" cy="1998682"/>
          </a:xfrm>
          <a:prstGeom prst="rect">
            <a:avLst/>
          </a:prstGeom>
        </p:spPr>
        <p:txBody>
          <a:bodyPr spcFirstLastPara="1" wrap="square" lIns="91425" tIns="91425" rIns="91425" bIns="91425" anchor="t" anchorCtr="0">
            <a:noAutofit/>
          </a:bodyPr>
          <a:lstStyle/>
          <a:p>
            <a:pPr marL="285750" indent="-285750">
              <a:lnSpc>
                <a:spcPct val="150000"/>
              </a:lnSpc>
              <a:buClr>
                <a:schemeClr val="hlink"/>
              </a:buClr>
              <a:buSzPts val="1100"/>
            </a:pPr>
            <a:r>
              <a:rPr lang="vi-VN" sz="1600" dirty="0">
                <a:latin typeface="Time s New Roman"/>
              </a:rPr>
              <a:t>Mục tiêu của website là giới thiệu và quảng bá cửa hàng. Cung cấp các sản phẩm về quần áo thời trang mà hiện nay các bạn trẻ đang ưa thích. Khách hàng có thể biết thông tin chi tiết về sản phẩm như: Tên sản phẩm, giá cả, xuất xứ... </a:t>
            </a:r>
          </a:p>
        </p:txBody>
      </p:sp>
      <p:grpSp>
        <p:nvGrpSpPr>
          <p:cNvPr id="356" name="Google Shape;356;p36"/>
          <p:cNvGrpSpPr/>
          <p:nvPr/>
        </p:nvGrpSpPr>
        <p:grpSpPr>
          <a:xfrm rot="5400000">
            <a:off x="90164" y="1303340"/>
            <a:ext cx="612965" cy="612965"/>
            <a:chOff x="5208200" y="980975"/>
            <a:chExt cx="440475" cy="440475"/>
          </a:xfrm>
        </p:grpSpPr>
        <p:sp>
          <p:nvSpPr>
            <p:cNvPr id="357" name="Google Shape;357;p36"/>
            <p:cNvSpPr/>
            <p:nvPr/>
          </p:nvSpPr>
          <p:spPr>
            <a:xfrm>
              <a:off x="5208200" y="980975"/>
              <a:ext cx="197300" cy="199975"/>
            </a:xfrm>
            <a:custGeom>
              <a:avLst/>
              <a:gdLst/>
              <a:ahLst/>
              <a:cxnLst/>
              <a:rect l="l" t="t" r="r" b="b"/>
              <a:pathLst>
                <a:path w="7892" h="7999" extrusionOk="0">
                  <a:moveTo>
                    <a:pt x="7892" y="0"/>
                  </a:moveTo>
                  <a:cubicBezTo>
                    <a:pt x="3510" y="72"/>
                    <a:pt x="0" y="3617"/>
                    <a:pt x="0" y="7999"/>
                  </a:cubicBezTo>
                  <a:lnTo>
                    <a:pt x="7892" y="7999"/>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58" name="Google Shape;358;p36"/>
            <p:cNvSpPr/>
            <p:nvPr/>
          </p:nvSpPr>
          <p:spPr>
            <a:xfrm>
              <a:off x="5233125" y="1005900"/>
              <a:ext cx="415550" cy="415550"/>
            </a:xfrm>
            <a:custGeom>
              <a:avLst/>
              <a:gdLst/>
              <a:ahLst/>
              <a:cxnLst/>
              <a:rect l="l" t="t" r="r" b="b"/>
              <a:pathLst>
                <a:path w="16622" h="16622" extrusionOk="0">
                  <a:moveTo>
                    <a:pt x="7999" y="1"/>
                  </a:moveTo>
                  <a:lnTo>
                    <a:pt x="7892" y="1"/>
                  </a:lnTo>
                  <a:lnTo>
                    <a:pt x="7892" y="8000"/>
                  </a:lnTo>
                  <a:lnTo>
                    <a:pt x="1" y="8000"/>
                  </a:lnTo>
                  <a:cubicBezTo>
                    <a:pt x="1" y="11242"/>
                    <a:pt x="1960" y="14145"/>
                    <a:pt x="4935" y="15392"/>
                  </a:cubicBezTo>
                  <a:cubicBezTo>
                    <a:pt x="7928" y="16622"/>
                    <a:pt x="11366" y="15945"/>
                    <a:pt x="13664" y="13647"/>
                  </a:cubicBezTo>
                  <a:cubicBezTo>
                    <a:pt x="15945" y="11366"/>
                    <a:pt x="16621" y="7928"/>
                    <a:pt x="15392" y="4935"/>
                  </a:cubicBezTo>
                  <a:cubicBezTo>
                    <a:pt x="14145" y="1943"/>
                    <a:pt x="11242" y="1"/>
                    <a:pt x="7999"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grpSp>
        <p:nvGrpSpPr>
          <p:cNvPr id="359" name="Google Shape;359;p36"/>
          <p:cNvGrpSpPr/>
          <p:nvPr/>
        </p:nvGrpSpPr>
        <p:grpSpPr>
          <a:xfrm>
            <a:off x="6496088" y="4286546"/>
            <a:ext cx="695830" cy="243805"/>
            <a:chOff x="2271950" y="2722775"/>
            <a:chExt cx="575875" cy="201775"/>
          </a:xfrm>
        </p:grpSpPr>
        <p:sp>
          <p:nvSpPr>
            <p:cNvPr id="360" name="Google Shape;360;p3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1" name="Google Shape;361;p3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2" name="Google Shape;362;p3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3" name="Google Shape;363;p3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4" name="Google Shape;364;p3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65" name="Google Shape;365;p36"/>
          <p:cNvSpPr/>
          <p:nvPr/>
        </p:nvSpPr>
        <p:spPr>
          <a:xfrm rot="7201932">
            <a:off x="7734625" y="3057359"/>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6" name="Google Shape;366;p36"/>
          <p:cNvSpPr/>
          <p:nvPr/>
        </p:nvSpPr>
        <p:spPr>
          <a:xfrm>
            <a:off x="7707158" y="4301748"/>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7" name="Google Shape;367;p36"/>
          <p:cNvSpPr/>
          <p:nvPr/>
        </p:nvSpPr>
        <p:spPr>
          <a:xfrm rot="7198898">
            <a:off x="7291665" y="1972946"/>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8" name="Google Shape;368;p36"/>
          <p:cNvSpPr/>
          <p:nvPr/>
        </p:nvSpPr>
        <p:spPr>
          <a:xfrm rot="7201932">
            <a:off x="8656300" y="214797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9" name="Google Shape;369;p36"/>
          <p:cNvSpPr/>
          <p:nvPr/>
        </p:nvSpPr>
        <p:spPr>
          <a:xfrm rot="-1685758">
            <a:off x="7151203" y="1865722"/>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0" name="Google Shape;370;p36"/>
          <p:cNvSpPr/>
          <p:nvPr/>
        </p:nvSpPr>
        <p:spPr>
          <a:xfrm>
            <a:off x="6577515" y="1174737"/>
            <a:ext cx="107827" cy="108491"/>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1" name="Google Shape;371;p36"/>
          <p:cNvSpPr/>
          <p:nvPr/>
        </p:nvSpPr>
        <p:spPr>
          <a:xfrm>
            <a:off x="523562" y="3867457"/>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2" name="Google Shape;372;p36"/>
          <p:cNvSpPr/>
          <p:nvPr/>
        </p:nvSpPr>
        <p:spPr>
          <a:xfrm>
            <a:off x="8680952" y="3799842"/>
            <a:ext cx="416654" cy="491569"/>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3" name="Google Shape;373;p36"/>
          <p:cNvSpPr/>
          <p:nvPr/>
        </p:nvSpPr>
        <p:spPr>
          <a:xfrm>
            <a:off x="173982" y="3989005"/>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4" name="Google Shape;374;p36"/>
          <p:cNvSpPr/>
          <p:nvPr/>
        </p:nvSpPr>
        <p:spPr>
          <a:xfrm>
            <a:off x="5889000" y="4254714"/>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5" name="Google Shape;375;p36"/>
          <p:cNvSpPr/>
          <p:nvPr/>
        </p:nvSpPr>
        <p:spPr>
          <a:xfrm rot="-1685758">
            <a:off x="6726548" y="1528241"/>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6" name="Google Shape;376;p36"/>
          <p:cNvSpPr/>
          <p:nvPr/>
        </p:nvSpPr>
        <p:spPr>
          <a:xfrm>
            <a:off x="7140562" y="282890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7" name="Google Shape;377;p36">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8" name="Google Shape;378;p36">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9" name="Google Shape;379;p36">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80" name="Google Shape;380;p36">
            <a:hlinkClick r:id="rId4" action="ppaction://hlinksldjump"/>
          </p:cNvPr>
          <p:cNvSpPr txBox="1"/>
          <p:nvPr/>
        </p:nvSpPr>
        <p:spPr>
          <a:xfrm>
            <a:off x="1478099" y="312972"/>
            <a:ext cx="682577" cy="14582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81" name="Google Shape;381;p36">
            <a:hlinkClick r:id="" action="ppaction://noaction"/>
          </p:cNvPr>
          <p:cNvSpPr txBox="1"/>
          <p:nvPr/>
        </p:nvSpPr>
        <p:spPr>
          <a:xfrm>
            <a:off x="2254657" y="312972"/>
            <a:ext cx="689263" cy="138042"/>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82" name="Google Shape;382;p36"/>
          <p:cNvGrpSpPr/>
          <p:nvPr/>
        </p:nvGrpSpPr>
        <p:grpSpPr>
          <a:xfrm>
            <a:off x="706038" y="312972"/>
            <a:ext cx="140222" cy="140409"/>
            <a:chOff x="2741000" y="199475"/>
            <a:chExt cx="191953" cy="192210"/>
          </a:xfrm>
        </p:grpSpPr>
        <p:sp>
          <p:nvSpPr>
            <p:cNvPr id="383" name="Google Shape;383;p36"/>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4" name="Google Shape;384;p36"/>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5" name="Google Shape;385;p36"/>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6" name="Google Shape;386;p36"/>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7" name="Google Shape;387;p36"/>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8" name="Google Shape;388;p36"/>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9" name="Google Shape;389;p36"/>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90" name="Google Shape;390;p36"/>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91" name="Google Shape;391;p36"/>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92" name="Google Shape;392;p36">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 name="TextBox 2"/>
          <p:cNvSpPr txBox="1"/>
          <p:nvPr/>
        </p:nvSpPr>
        <p:spPr>
          <a:xfrm>
            <a:off x="846260" y="1400991"/>
            <a:ext cx="2555033" cy="400110"/>
          </a:xfrm>
          <a:prstGeom prst="rect">
            <a:avLst/>
          </a:prstGeom>
          <a:noFill/>
        </p:spPr>
        <p:txBody>
          <a:bodyPr wrap="square" rtlCol="0">
            <a:spAutoFit/>
          </a:bodyPr>
          <a:lstStyle/>
          <a:p>
            <a:r>
              <a:rPr lang="vi-VN" sz="2000" dirty="0">
                <a:solidFill>
                  <a:srgbClr val="00B050"/>
                </a:solidFill>
                <a:latin typeface="Time s New Roman"/>
              </a:rPr>
              <a:t>Mục tiêu </a:t>
            </a:r>
            <a:r>
              <a:rPr lang="vi-VN" dirty="0">
                <a:solidFill>
                  <a:srgbClr val="00B050"/>
                </a:solidFill>
                <a:latin typeface="Time s New Roman"/>
              </a:rPr>
              <a:t>:</a:t>
            </a:r>
            <a:endParaRPr lang="en-US" dirty="0">
              <a:solidFill>
                <a:srgbClr val="00B050"/>
              </a:solidFill>
              <a:latin typeface="Time s New Roman"/>
            </a:endParaRP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6"/>
          <p:cNvSpPr txBox="1">
            <a:spLocks noGrp="1"/>
          </p:cNvSpPr>
          <p:nvPr>
            <p:ph type="title"/>
          </p:nvPr>
        </p:nvSpPr>
        <p:spPr>
          <a:xfrm>
            <a:off x="714300" y="553449"/>
            <a:ext cx="7715400" cy="11279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4000" dirty="0">
                <a:latin typeface="Time s New Roman"/>
              </a:rPr>
              <a:t>I.Giới thiệu đề tài</a:t>
            </a:r>
            <a:endParaRPr lang="en-US" sz="4000" dirty="0">
              <a:latin typeface="Time s New Roman"/>
            </a:endParaRPr>
          </a:p>
        </p:txBody>
      </p:sp>
      <p:sp>
        <p:nvSpPr>
          <p:cNvPr id="355" name="Google Shape;355;p36"/>
          <p:cNvSpPr txBox="1">
            <a:spLocks noGrp="1"/>
          </p:cNvSpPr>
          <p:nvPr>
            <p:ph type="subTitle" idx="1"/>
          </p:nvPr>
        </p:nvSpPr>
        <p:spPr>
          <a:xfrm>
            <a:off x="791755" y="1799441"/>
            <a:ext cx="4910418" cy="1998682"/>
          </a:xfrm>
          <a:prstGeom prst="rect">
            <a:avLst/>
          </a:prstGeom>
        </p:spPr>
        <p:txBody>
          <a:bodyPr spcFirstLastPara="1" wrap="square" lIns="91425" tIns="91425" rIns="91425" bIns="91425" anchor="t" anchorCtr="0">
            <a:noAutofit/>
          </a:bodyPr>
          <a:lstStyle/>
          <a:p>
            <a:pPr marL="285750" indent="-285750">
              <a:lnSpc>
                <a:spcPct val="150000"/>
              </a:lnSpc>
              <a:buClr>
                <a:schemeClr val="hlink"/>
              </a:buClr>
              <a:buSzPts val="1100"/>
            </a:pPr>
            <a:r>
              <a:rPr lang="vi-VN" sz="1600" dirty="0">
                <a:latin typeface="Time s New Roman"/>
              </a:rPr>
              <a:t>Ngoài ra website còn có mục đích giới thiệu rộng cho nhiều khách hàng được biết hơn về cửa hàng, thu hẹp được khoảng cách xa gần giải quyết được vấn đề đường xa việc đi lại khó khăn lại hay tắc nghẽn giao thông... Làm cho việc kinh doanh của cửa hàng được phát triển</a:t>
            </a:r>
          </a:p>
        </p:txBody>
      </p:sp>
      <p:grpSp>
        <p:nvGrpSpPr>
          <p:cNvPr id="356" name="Google Shape;356;p36"/>
          <p:cNvGrpSpPr/>
          <p:nvPr/>
        </p:nvGrpSpPr>
        <p:grpSpPr>
          <a:xfrm rot="5400000">
            <a:off x="90164" y="1303340"/>
            <a:ext cx="612965" cy="612965"/>
            <a:chOff x="5208200" y="980975"/>
            <a:chExt cx="440475" cy="440475"/>
          </a:xfrm>
        </p:grpSpPr>
        <p:sp>
          <p:nvSpPr>
            <p:cNvPr id="357" name="Google Shape;357;p36"/>
            <p:cNvSpPr/>
            <p:nvPr/>
          </p:nvSpPr>
          <p:spPr>
            <a:xfrm>
              <a:off x="5208200" y="980975"/>
              <a:ext cx="197300" cy="199975"/>
            </a:xfrm>
            <a:custGeom>
              <a:avLst/>
              <a:gdLst/>
              <a:ahLst/>
              <a:cxnLst/>
              <a:rect l="l" t="t" r="r" b="b"/>
              <a:pathLst>
                <a:path w="7892" h="7999" extrusionOk="0">
                  <a:moveTo>
                    <a:pt x="7892" y="0"/>
                  </a:moveTo>
                  <a:cubicBezTo>
                    <a:pt x="3510" y="72"/>
                    <a:pt x="0" y="3617"/>
                    <a:pt x="0" y="7999"/>
                  </a:cubicBezTo>
                  <a:lnTo>
                    <a:pt x="7892" y="7999"/>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58" name="Google Shape;358;p36"/>
            <p:cNvSpPr/>
            <p:nvPr/>
          </p:nvSpPr>
          <p:spPr>
            <a:xfrm>
              <a:off x="5233125" y="1005900"/>
              <a:ext cx="415550" cy="415550"/>
            </a:xfrm>
            <a:custGeom>
              <a:avLst/>
              <a:gdLst/>
              <a:ahLst/>
              <a:cxnLst/>
              <a:rect l="l" t="t" r="r" b="b"/>
              <a:pathLst>
                <a:path w="16622" h="16622" extrusionOk="0">
                  <a:moveTo>
                    <a:pt x="7999" y="1"/>
                  </a:moveTo>
                  <a:lnTo>
                    <a:pt x="7892" y="1"/>
                  </a:lnTo>
                  <a:lnTo>
                    <a:pt x="7892" y="8000"/>
                  </a:lnTo>
                  <a:lnTo>
                    <a:pt x="1" y="8000"/>
                  </a:lnTo>
                  <a:cubicBezTo>
                    <a:pt x="1" y="11242"/>
                    <a:pt x="1960" y="14145"/>
                    <a:pt x="4935" y="15392"/>
                  </a:cubicBezTo>
                  <a:cubicBezTo>
                    <a:pt x="7928" y="16622"/>
                    <a:pt x="11366" y="15945"/>
                    <a:pt x="13664" y="13647"/>
                  </a:cubicBezTo>
                  <a:cubicBezTo>
                    <a:pt x="15945" y="11366"/>
                    <a:pt x="16621" y="7928"/>
                    <a:pt x="15392" y="4935"/>
                  </a:cubicBezTo>
                  <a:cubicBezTo>
                    <a:pt x="14145" y="1943"/>
                    <a:pt x="11242" y="1"/>
                    <a:pt x="7999"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grpSp>
        <p:nvGrpSpPr>
          <p:cNvPr id="359" name="Google Shape;359;p36"/>
          <p:cNvGrpSpPr/>
          <p:nvPr/>
        </p:nvGrpSpPr>
        <p:grpSpPr>
          <a:xfrm>
            <a:off x="6496088" y="4286546"/>
            <a:ext cx="695830" cy="243805"/>
            <a:chOff x="2271950" y="2722775"/>
            <a:chExt cx="575875" cy="201775"/>
          </a:xfrm>
        </p:grpSpPr>
        <p:sp>
          <p:nvSpPr>
            <p:cNvPr id="360" name="Google Shape;360;p3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1" name="Google Shape;361;p3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2" name="Google Shape;362;p3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3" name="Google Shape;363;p3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4" name="Google Shape;364;p3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65" name="Google Shape;365;p36"/>
          <p:cNvSpPr/>
          <p:nvPr/>
        </p:nvSpPr>
        <p:spPr>
          <a:xfrm rot="7201932">
            <a:off x="7734625" y="3057359"/>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6" name="Google Shape;366;p36"/>
          <p:cNvSpPr/>
          <p:nvPr/>
        </p:nvSpPr>
        <p:spPr>
          <a:xfrm>
            <a:off x="7707158" y="4301748"/>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7" name="Google Shape;367;p36"/>
          <p:cNvSpPr/>
          <p:nvPr/>
        </p:nvSpPr>
        <p:spPr>
          <a:xfrm rot="7198898">
            <a:off x="7291665" y="1972946"/>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8" name="Google Shape;368;p36"/>
          <p:cNvSpPr/>
          <p:nvPr/>
        </p:nvSpPr>
        <p:spPr>
          <a:xfrm rot="7201932">
            <a:off x="8656300" y="214797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9" name="Google Shape;369;p36"/>
          <p:cNvSpPr/>
          <p:nvPr/>
        </p:nvSpPr>
        <p:spPr>
          <a:xfrm rot="-1685758">
            <a:off x="7151203" y="1865722"/>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0" name="Google Shape;370;p36"/>
          <p:cNvSpPr/>
          <p:nvPr/>
        </p:nvSpPr>
        <p:spPr>
          <a:xfrm>
            <a:off x="6577515" y="1174737"/>
            <a:ext cx="107827" cy="108491"/>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1" name="Google Shape;371;p36"/>
          <p:cNvSpPr/>
          <p:nvPr/>
        </p:nvSpPr>
        <p:spPr>
          <a:xfrm>
            <a:off x="523562" y="3867457"/>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2" name="Google Shape;372;p36"/>
          <p:cNvSpPr/>
          <p:nvPr/>
        </p:nvSpPr>
        <p:spPr>
          <a:xfrm>
            <a:off x="8680952" y="3799842"/>
            <a:ext cx="416654" cy="491569"/>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3" name="Google Shape;373;p36"/>
          <p:cNvSpPr/>
          <p:nvPr/>
        </p:nvSpPr>
        <p:spPr>
          <a:xfrm>
            <a:off x="173982" y="3989005"/>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4" name="Google Shape;374;p36"/>
          <p:cNvSpPr/>
          <p:nvPr/>
        </p:nvSpPr>
        <p:spPr>
          <a:xfrm>
            <a:off x="5889000" y="4254714"/>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5" name="Google Shape;375;p36"/>
          <p:cNvSpPr/>
          <p:nvPr/>
        </p:nvSpPr>
        <p:spPr>
          <a:xfrm rot="-1685758">
            <a:off x="6726548" y="1528241"/>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6" name="Google Shape;376;p36"/>
          <p:cNvSpPr/>
          <p:nvPr/>
        </p:nvSpPr>
        <p:spPr>
          <a:xfrm>
            <a:off x="7140562" y="282890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7" name="Google Shape;377;p36">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8" name="Google Shape;378;p36">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9" name="Google Shape;379;p36">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80" name="Google Shape;380;p36">
            <a:hlinkClick r:id="rId4" action="ppaction://hlinksldjump"/>
          </p:cNvPr>
          <p:cNvSpPr txBox="1"/>
          <p:nvPr/>
        </p:nvSpPr>
        <p:spPr>
          <a:xfrm>
            <a:off x="1478099" y="312972"/>
            <a:ext cx="682577" cy="14582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81" name="Google Shape;381;p36">
            <a:hlinkClick r:id="" action="ppaction://noaction"/>
          </p:cNvPr>
          <p:cNvSpPr txBox="1"/>
          <p:nvPr/>
        </p:nvSpPr>
        <p:spPr>
          <a:xfrm>
            <a:off x="2254657" y="312972"/>
            <a:ext cx="689263" cy="138042"/>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82" name="Google Shape;382;p36"/>
          <p:cNvGrpSpPr/>
          <p:nvPr/>
        </p:nvGrpSpPr>
        <p:grpSpPr>
          <a:xfrm>
            <a:off x="706038" y="312972"/>
            <a:ext cx="140222" cy="140409"/>
            <a:chOff x="2741000" y="199475"/>
            <a:chExt cx="191953" cy="192210"/>
          </a:xfrm>
        </p:grpSpPr>
        <p:sp>
          <p:nvSpPr>
            <p:cNvPr id="383" name="Google Shape;383;p36"/>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4" name="Google Shape;384;p36"/>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5" name="Google Shape;385;p36"/>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6" name="Google Shape;386;p36"/>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7" name="Google Shape;387;p36"/>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8" name="Google Shape;388;p36"/>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9" name="Google Shape;389;p36"/>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90" name="Google Shape;390;p36"/>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91" name="Google Shape;391;p36"/>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92" name="Google Shape;392;p36">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 name="TextBox 2"/>
          <p:cNvSpPr txBox="1"/>
          <p:nvPr/>
        </p:nvSpPr>
        <p:spPr>
          <a:xfrm>
            <a:off x="830273" y="1345334"/>
            <a:ext cx="2555033" cy="400110"/>
          </a:xfrm>
          <a:prstGeom prst="rect">
            <a:avLst/>
          </a:prstGeom>
          <a:noFill/>
        </p:spPr>
        <p:txBody>
          <a:bodyPr wrap="square" rtlCol="0">
            <a:spAutoFit/>
          </a:bodyPr>
          <a:lstStyle/>
          <a:p>
            <a:r>
              <a:rPr lang="vi-VN" sz="2000" dirty="0">
                <a:solidFill>
                  <a:srgbClr val="00B050"/>
                </a:solidFill>
                <a:latin typeface="Time s New Roman"/>
              </a:rPr>
              <a:t>Mục tiêu </a:t>
            </a:r>
            <a:r>
              <a:rPr lang="vi-VN" dirty="0">
                <a:solidFill>
                  <a:srgbClr val="00B050"/>
                </a:solidFill>
                <a:latin typeface="Time s New Roman"/>
              </a:rPr>
              <a:t>:</a:t>
            </a:r>
            <a:endParaRPr lang="en-US" dirty="0">
              <a:solidFill>
                <a:srgbClr val="00B050"/>
              </a:solidFill>
              <a:latin typeface="Time s New Roman"/>
            </a:endParaRPr>
          </a:p>
        </p:txBody>
      </p:sp>
    </p:spTree>
    <p:extLst>
      <p:ext uri="{BB962C8B-B14F-4D97-AF65-F5344CB8AC3E}">
        <p14:creationId xmlns:p14="http://schemas.microsoft.com/office/powerpoint/2010/main" val="2454643256"/>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6"/>
          <p:cNvSpPr txBox="1">
            <a:spLocks noGrp="1"/>
          </p:cNvSpPr>
          <p:nvPr>
            <p:ph type="title"/>
          </p:nvPr>
        </p:nvSpPr>
        <p:spPr>
          <a:xfrm>
            <a:off x="714300" y="553449"/>
            <a:ext cx="7715400" cy="11279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3600" dirty="0">
                <a:latin typeface="Time s New Roman"/>
              </a:rPr>
              <a:t>I.Giới thiệu đề tài</a:t>
            </a:r>
            <a:endParaRPr lang="en-US" sz="3600" dirty="0">
              <a:latin typeface="Time s New Roman"/>
            </a:endParaRPr>
          </a:p>
        </p:txBody>
      </p:sp>
      <p:sp>
        <p:nvSpPr>
          <p:cNvPr id="355" name="Google Shape;355;p36"/>
          <p:cNvSpPr txBox="1">
            <a:spLocks noGrp="1"/>
          </p:cNvSpPr>
          <p:nvPr>
            <p:ph type="subTitle" idx="1"/>
          </p:nvPr>
        </p:nvSpPr>
        <p:spPr>
          <a:xfrm>
            <a:off x="737815" y="1681428"/>
            <a:ext cx="4910418" cy="1998682"/>
          </a:xfrm>
          <a:prstGeom prst="rect">
            <a:avLst/>
          </a:prstGeom>
        </p:spPr>
        <p:txBody>
          <a:bodyPr spcFirstLastPara="1" wrap="square" lIns="91425" tIns="91425" rIns="91425" bIns="91425" anchor="t" anchorCtr="0">
            <a:noAutofit/>
          </a:bodyPr>
          <a:lstStyle/>
          <a:p>
            <a:pPr>
              <a:lnSpc>
                <a:spcPct val="150000"/>
              </a:lnSpc>
              <a:buClr>
                <a:schemeClr val="tx1"/>
              </a:buClr>
            </a:pPr>
            <a:r>
              <a:rPr lang="en-US" sz="1600" dirty="0" err="1">
                <a:solidFill>
                  <a:schemeClr val="tx1"/>
                </a:solidFill>
              </a:rPr>
              <a:t>Các</a:t>
            </a:r>
            <a:r>
              <a:rPr lang="en-US" sz="1600" dirty="0">
                <a:solidFill>
                  <a:schemeClr val="tx1"/>
                </a:solidFill>
              </a:rPr>
              <a:t> </a:t>
            </a:r>
            <a:r>
              <a:rPr lang="en-US" sz="1600" dirty="0" err="1">
                <a:solidFill>
                  <a:schemeClr val="tx1"/>
                </a:solidFill>
              </a:rPr>
              <a:t>chức</a:t>
            </a:r>
            <a:r>
              <a:rPr lang="en-US" sz="1600" dirty="0">
                <a:solidFill>
                  <a:schemeClr val="tx1"/>
                </a:solidFill>
              </a:rPr>
              <a:t> </a:t>
            </a:r>
            <a:r>
              <a:rPr lang="en-US" sz="1600" dirty="0" err="1">
                <a:solidFill>
                  <a:schemeClr val="tx1"/>
                </a:solidFill>
              </a:rPr>
              <a:t>năng</a:t>
            </a:r>
            <a:r>
              <a:rPr lang="en-US" sz="1600" dirty="0">
                <a:solidFill>
                  <a:schemeClr val="tx1"/>
                </a:solidFill>
              </a:rPr>
              <a:t> </a:t>
            </a:r>
            <a:r>
              <a:rPr lang="en-US" sz="1600" dirty="0" err="1">
                <a:solidFill>
                  <a:schemeClr val="tx1"/>
                </a:solidFill>
              </a:rPr>
              <a:t>cơ</a:t>
            </a:r>
            <a:r>
              <a:rPr lang="en-US" sz="1600" dirty="0">
                <a:solidFill>
                  <a:schemeClr val="tx1"/>
                </a:solidFill>
              </a:rPr>
              <a:t> </a:t>
            </a:r>
            <a:r>
              <a:rPr lang="en-US" sz="1600" dirty="0" err="1">
                <a:solidFill>
                  <a:schemeClr val="tx1"/>
                </a:solidFill>
              </a:rPr>
              <a:t>bản</a:t>
            </a:r>
            <a:r>
              <a:rPr lang="en-US" sz="1600" dirty="0">
                <a:solidFill>
                  <a:schemeClr val="tx1"/>
                </a:solidFill>
              </a:rPr>
              <a:t> </a:t>
            </a:r>
            <a:r>
              <a:rPr lang="en-US" sz="1600" dirty="0" err="1">
                <a:solidFill>
                  <a:schemeClr val="tx1"/>
                </a:solidFill>
              </a:rPr>
              <a:t>của</a:t>
            </a:r>
            <a:r>
              <a:rPr lang="en-US" sz="1600" dirty="0">
                <a:solidFill>
                  <a:schemeClr val="tx1"/>
                </a:solidFill>
              </a:rPr>
              <a:t> </a:t>
            </a:r>
            <a:r>
              <a:rPr lang="en-US" sz="1600" dirty="0" err="1">
                <a:solidFill>
                  <a:schemeClr val="tx1"/>
                </a:solidFill>
              </a:rPr>
              <a:t>hệ</a:t>
            </a:r>
            <a:r>
              <a:rPr lang="en-US" sz="1600" dirty="0">
                <a:solidFill>
                  <a:schemeClr val="tx1"/>
                </a:solidFill>
              </a:rPr>
              <a:t> </a:t>
            </a:r>
            <a:r>
              <a:rPr lang="en-US" sz="1600" dirty="0" err="1">
                <a:solidFill>
                  <a:schemeClr val="tx1"/>
                </a:solidFill>
              </a:rPr>
              <a:t>thống</a:t>
            </a:r>
            <a:r>
              <a:rPr lang="en-US" sz="1600" dirty="0">
                <a:solidFill>
                  <a:schemeClr val="tx1"/>
                </a:solidFill>
              </a:rPr>
              <a:t> </a:t>
            </a:r>
            <a:endParaRPr lang="vi-VN" sz="1600" dirty="0">
              <a:solidFill>
                <a:schemeClr val="tx1"/>
              </a:solidFill>
            </a:endParaRPr>
          </a:p>
          <a:p>
            <a:pPr>
              <a:lnSpc>
                <a:spcPct val="150000"/>
              </a:lnSpc>
              <a:buClr>
                <a:schemeClr val="tx1"/>
              </a:buClr>
            </a:pPr>
            <a:r>
              <a:rPr lang="en-US" sz="1600" dirty="0" err="1">
                <a:solidFill>
                  <a:schemeClr val="tx1"/>
                </a:solidFill>
              </a:rPr>
              <a:t>Tìm</a:t>
            </a:r>
            <a:r>
              <a:rPr lang="en-US" sz="1600" dirty="0">
                <a:solidFill>
                  <a:schemeClr val="tx1"/>
                </a:solidFill>
              </a:rPr>
              <a:t> </a:t>
            </a:r>
            <a:r>
              <a:rPr lang="en-US" sz="1600" dirty="0" err="1">
                <a:solidFill>
                  <a:schemeClr val="tx1"/>
                </a:solidFill>
              </a:rPr>
              <a:t>kiếm</a:t>
            </a:r>
            <a:r>
              <a:rPr lang="en-US" sz="1600" dirty="0">
                <a:solidFill>
                  <a:schemeClr val="tx1"/>
                </a:solidFill>
              </a:rPr>
              <a:t>, </a:t>
            </a:r>
            <a:r>
              <a:rPr lang="en-US" sz="1600" dirty="0" err="1">
                <a:solidFill>
                  <a:schemeClr val="tx1"/>
                </a:solidFill>
              </a:rPr>
              <a:t>lọc</a:t>
            </a:r>
            <a:r>
              <a:rPr lang="en-US" sz="1600" dirty="0">
                <a:solidFill>
                  <a:schemeClr val="tx1"/>
                </a:solidFill>
              </a:rPr>
              <a:t>, </a:t>
            </a:r>
            <a:r>
              <a:rPr lang="en-US" sz="1600" dirty="0" err="1">
                <a:solidFill>
                  <a:schemeClr val="tx1"/>
                </a:solidFill>
              </a:rPr>
              <a:t>sắp</a:t>
            </a:r>
            <a:r>
              <a:rPr lang="en-US" sz="1600" dirty="0">
                <a:solidFill>
                  <a:schemeClr val="tx1"/>
                </a:solidFill>
              </a:rPr>
              <a:t> </a:t>
            </a:r>
            <a:r>
              <a:rPr lang="en-US" sz="1600" dirty="0" err="1">
                <a:solidFill>
                  <a:schemeClr val="tx1"/>
                </a:solidFill>
              </a:rPr>
              <a:t>xếp</a:t>
            </a:r>
            <a:r>
              <a:rPr lang="en-US" sz="1600" dirty="0">
                <a:solidFill>
                  <a:schemeClr val="tx1"/>
                </a:solidFill>
              </a:rPr>
              <a:t>, </a:t>
            </a:r>
            <a:r>
              <a:rPr lang="en-US" sz="1600" dirty="0" err="1">
                <a:solidFill>
                  <a:schemeClr val="tx1"/>
                </a:solidFill>
              </a:rPr>
              <a:t>sản</a:t>
            </a:r>
            <a:r>
              <a:rPr lang="en-US" sz="1600" dirty="0">
                <a:solidFill>
                  <a:schemeClr val="tx1"/>
                </a:solidFill>
              </a:rPr>
              <a:t> </a:t>
            </a:r>
            <a:r>
              <a:rPr lang="en-US" sz="1600" dirty="0" err="1">
                <a:solidFill>
                  <a:schemeClr val="tx1"/>
                </a:solidFill>
              </a:rPr>
              <a:t>phẩm</a:t>
            </a:r>
            <a:r>
              <a:rPr lang="en-US" sz="1600" dirty="0">
                <a:solidFill>
                  <a:schemeClr val="tx1"/>
                </a:solidFill>
              </a:rPr>
              <a:t>.</a:t>
            </a:r>
          </a:p>
          <a:p>
            <a:pPr>
              <a:lnSpc>
                <a:spcPct val="150000"/>
              </a:lnSpc>
              <a:buClr>
                <a:schemeClr val="tx1"/>
              </a:buClr>
            </a:pPr>
            <a:r>
              <a:rPr lang="en-US" sz="1600" dirty="0" err="1">
                <a:solidFill>
                  <a:schemeClr val="tx1"/>
                </a:solidFill>
              </a:rPr>
              <a:t>Quản</a:t>
            </a:r>
            <a:r>
              <a:rPr lang="en-US" sz="1600" dirty="0">
                <a:solidFill>
                  <a:schemeClr val="tx1"/>
                </a:solidFill>
              </a:rPr>
              <a:t> </a:t>
            </a:r>
            <a:r>
              <a:rPr lang="en-US" sz="1600" dirty="0" err="1">
                <a:solidFill>
                  <a:schemeClr val="tx1"/>
                </a:solidFill>
              </a:rPr>
              <a:t>lý</a:t>
            </a:r>
            <a:r>
              <a:rPr lang="en-US" sz="1600" dirty="0">
                <a:solidFill>
                  <a:schemeClr val="tx1"/>
                </a:solidFill>
              </a:rPr>
              <a:t> </a:t>
            </a:r>
            <a:r>
              <a:rPr lang="en-US" sz="1600" dirty="0" err="1">
                <a:solidFill>
                  <a:schemeClr val="tx1"/>
                </a:solidFill>
              </a:rPr>
              <a:t>giỏ</a:t>
            </a:r>
            <a:r>
              <a:rPr lang="en-US" sz="1600" dirty="0">
                <a:solidFill>
                  <a:schemeClr val="tx1"/>
                </a:solidFill>
              </a:rPr>
              <a:t> </a:t>
            </a:r>
            <a:r>
              <a:rPr lang="en-US" sz="1600" dirty="0" err="1">
                <a:solidFill>
                  <a:schemeClr val="tx1"/>
                </a:solidFill>
              </a:rPr>
              <a:t>hàng</a:t>
            </a:r>
            <a:r>
              <a:rPr lang="en-US" sz="1600" dirty="0">
                <a:solidFill>
                  <a:schemeClr val="tx1"/>
                </a:solidFill>
              </a:rPr>
              <a:t>.</a:t>
            </a:r>
          </a:p>
          <a:p>
            <a:pPr>
              <a:lnSpc>
                <a:spcPct val="150000"/>
              </a:lnSpc>
              <a:buClr>
                <a:schemeClr val="tx1"/>
              </a:buClr>
            </a:pPr>
            <a:r>
              <a:rPr lang="en-US" sz="1600" dirty="0" err="1">
                <a:solidFill>
                  <a:schemeClr val="tx1"/>
                </a:solidFill>
              </a:rPr>
              <a:t>Quản</a:t>
            </a:r>
            <a:r>
              <a:rPr lang="en-US" sz="1600" dirty="0">
                <a:solidFill>
                  <a:schemeClr val="tx1"/>
                </a:solidFill>
              </a:rPr>
              <a:t> </a:t>
            </a:r>
            <a:r>
              <a:rPr lang="en-US" sz="1600" dirty="0" err="1">
                <a:solidFill>
                  <a:schemeClr val="tx1"/>
                </a:solidFill>
              </a:rPr>
              <a:t>lý</a:t>
            </a:r>
            <a:r>
              <a:rPr lang="en-US" sz="1600" dirty="0">
                <a:solidFill>
                  <a:schemeClr val="tx1"/>
                </a:solidFill>
              </a:rPr>
              <a:t> </a:t>
            </a:r>
            <a:r>
              <a:rPr lang="en-US" sz="1600" dirty="0" err="1">
                <a:solidFill>
                  <a:schemeClr val="tx1"/>
                </a:solidFill>
              </a:rPr>
              <a:t>đơn</a:t>
            </a:r>
            <a:r>
              <a:rPr lang="en-US" sz="1600" dirty="0">
                <a:solidFill>
                  <a:schemeClr val="tx1"/>
                </a:solidFill>
              </a:rPr>
              <a:t> </a:t>
            </a:r>
            <a:r>
              <a:rPr lang="en-US" sz="1600" dirty="0" err="1">
                <a:solidFill>
                  <a:schemeClr val="tx1"/>
                </a:solidFill>
              </a:rPr>
              <a:t>hàng</a:t>
            </a:r>
            <a:r>
              <a:rPr lang="en-US" sz="1600" dirty="0">
                <a:solidFill>
                  <a:schemeClr val="tx1"/>
                </a:solidFill>
              </a:rPr>
              <a:t>,</a:t>
            </a:r>
          </a:p>
          <a:p>
            <a:pPr>
              <a:lnSpc>
                <a:spcPct val="150000"/>
              </a:lnSpc>
              <a:buClr>
                <a:schemeClr val="tx1"/>
              </a:buClr>
            </a:pPr>
            <a:r>
              <a:rPr lang="en-US" sz="1600" dirty="0" err="1">
                <a:solidFill>
                  <a:schemeClr val="tx1"/>
                </a:solidFill>
              </a:rPr>
              <a:t>Quản</a:t>
            </a:r>
            <a:r>
              <a:rPr lang="en-US" sz="1600" dirty="0">
                <a:solidFill>
                  <a:schemeClr val="tx1"/>
                </a:solidFill>
              </a:rPr>
              <a:t> </a:t>
            </a:r>
            <a:r>
              <a:rPr lang="en-US" sz="1600" dirty="0" err="1">
                <a:solidFill>
                  <a:schemeClr val="tx1"/>
                </a:solidFill>
              </a:rPr>
              <a:t>lý</a:t>
            </a:r>
            <a:r>
              <a:rPr lang="en-US" sz="1600" dirty="0">
                <a:solidFill>
                  <a:schemeClr val="tx1"/>
                </a:solidFill>
              </a:rPr>
              <a:t> </a:t>
            </a:r>
            <a:r>
              <a:rPr lang="en-US" sz="1600" dirty="0" err="1">
                <a:solidFill>
                  <a:schemeClr val="tx1"/>
                </a:solidFill>
              </a:rPr>
              <a:t>sản</a:t>
            </a:r>
            <a:r>
              <a:rPr lang="en-US" sz="1600" dirty="0">
                <a:solidFill>
                  <a:schemeClr val="tx1"/>
                </a:solidFill>
              </a:rPr>
              <a:t> </a:t>
            </a:r>
            <a:r>
              <a:rPr lang="en-US" sz="1600" dirty="0" err="1">
                <a:solidFill>
                  <a:schemeClr val="tx1"/>
                </a:solidFill>
              </a:rPr>
              <a:t>phẩm</a:t>
            </a:r>
            <a:endParaRPr lang="en-US" sz="1600" dirty="0">
              <a:solidFill>
                <a:schemeClr val="tx1"/>
              </a:solidFill>
            </a:endParaRPr>
          </a:p>
          <a:p>
            <a:pPr>
              <a:lnSpc>
                <a:spcPct val="150000"/>
              </a:lnSpc>
              <a:buClr>
                <a:schemeClr val="tx1"/>
              </a:buClr>
            </a:pPr>
            <a:r>
              <a:rPr lang="en-US" sz="1600" dirty="0" err="1">
                <a:solidFill>
                  <a:schemeClr val="tx1"/>
                </a:solidFill>
              </a:rPr>
              <a:t>Thống</a:t>
            </a:r>
            <a:r>
              <a:rPr lang="en-US" sz="1600" dirty="0">
                <a:solidFill>
                  <a:schemeClr val="tx1"/>
                </a:solidFill>
              </a:rPr>
              <a:t> </a:t>
            </a:r>
            <a:r>
              <a:rPr lang="en-US" sz="1600" dirty="0" err="1">
                <a:solidFill>
                  <a:schemeClr val="tx1"/>
                </a:solidFill>
              </a:rPr>
              <a:t>kê</a:t>
            </a:r>
            <a:r>
              <a:rPr lang="en-US" sz="1600" dirty="0">
                <a:solidFill>
                  <a:schemeClr val="tx1"/>
                </a:solidFill>
              </a:rPr>
              <a:t> </a:t>
            </a:r>
            <a:r>
              <a:rPr lang="en-US" sz="1600" dirty="0" err="1">
                <a:solidFill>
                  <a:schemeClr val="tx1"/>
                </a:solidFill>
              </a:rPr>
              <a:t>báo</a:t>
            </a:r>
            <a:r>
              <a:rPr lang="en-US" sz="1600" dirty="0">
                <a:solidFill>
                  <a:schemeClr val="tx1"/>
                </a:solidFill>
              </a:rPr>
              <a:t> </a:t>
            </a:r>
            <a:r>
              <a:rPr lang="en-US" sz="1600" dirty="0" err="1">
                <a:solidFill>
                  <a:schemeClr val="tx1"/>
                </a:solidFill>
              </a:rPr>
              <a:t>cáo</a:t>
            </a:r>
            <a:r>
              <a:rPr lang="en-US" sz="1600" dirty="0">
                <a:solidFill>
                  <a:schemeClr val="tx1"/>
                </a:solidFill>
              </a:rPr>
              <a:t>.</a:t>
            </a:r>
          </a:p>
        </p:txBody>
      </p:sp>
      <p:grpSp>
        <p:nvGrpSpPr>
          <p:cNvPr id="356" name="Google Shape;356;p36"/>
          <p:cNvGrpSpPr/>
          <p:nvPr/>
        </p:nvGrpSpPr>
        <p:grpSpPr>
          <a:xfrm rot="5400000">
            <a:off x="90164" y="1303340"/>
            <a:ext cx="612965" cy="612965"/>
            <a:chOff x="5208200" y="980975"/>
            <a:chExt cx="440475" cy="440475"/>
          </a:xfrm>
        </p:grpSpPr>
        <p:sp>
          <p:nvSpPr>
            <p:cNvPr id="357" name="Google Shape;357;p36"/>
            <p:cNvSpPr/>
            <p:nvPr/>
          </p:nvSpPr>
          <p:spPr>
            <a:xfrm>
              <a:off x="5208200" y="980975"/>
              <a:ext cx="197300" cy="199975"/>
            </a:xfrm>
            <a:custGeom>
              <a:avLst/>
              <a:gdLst/>
              <a:ahLst/>
              <a:cxnLst/>
              <a:rect l="l" t="t" r="r" b="b"/>
              <a:pathLst>
                <a:path w="7892" h="7999" extrusionOk="0">
                  <a:moveTo>
                    <a:pt x="7892" y="0"/>
                  </a:moveTo>
                  <a:cubicBezTo>
                    <a:pt x="3510" y="72"/>
                    <a:pt x="0" y="3617"/>
                    <a:pt x="0" y="7999"/>
                  </a:cubicBezTo>
                  <a:lnTo>
                    <a:pt x="7892" y="7999"/>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58" name="Google Shape;358;p36"/>
            <p:cNvSpPr/>
            <p:nvPr/>
          </p:nvSpPr>
          <p:spPr>
            <a:xfrm>
              <a:off x="5233125" y="1005900"/>
              <a:ext cx="415550" cy="415550"/>
            </a:xfrm>
            <a:custGeom>
              <a:avLst/>
              <a:gdLst/>
              <a:ahLst/>
              <a:cxnLst/>
              <a:rect l="l" t="t" r="r" b="b"/>
              <a:pathLst>
                <a:path w="16622" h="16622" extrusionOk="0">
                  <a:moveTo>
                    <a:pt x="7999" y="1"/>
                  </a:moveTo>
                  <a:lnTo>
                    <a:pt x="7892" y="1"/>
                  </a:lnTo>
                  <a:lnTo>
                    <a:pt x="7892" y="8000"/>
                  </a:lnTo>
                  <a:lnTo>
                    <a:pt x="1" y="8000"/>
                  </a:lnTo>
                  <a:cubicBezTo>
                    <a:pt x="1" y="11242"/>
                    <a:pt x="1960" y="14145"/>
                    <a:pt x="4935" y="15392"/>
                  </a:cubicBezTo>
                  <a:cubicBezTo>
                    <a:pt x="7928" y="16622"/>
                    <a:pt x="11366" y="15945"/>
                    <a:pt x="13664" y="13647"/>
                  </a:cubicBezTo>
                  <a:cubicBezTo>
                    <a:pt x="15945" y="11366"/>
                    <a:pt x="16621" y="7928"/>
                    <a:pt x="15392" y="4935"/>
                  </a:cubicBezTo>
                  <a:cubicBezTo>
                    <a:pt x="14145" y="1943"/>
                    <a:pt x="11242" y="1"/>
                    <a:pt x="7999"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grpSp>
        <p:nvGrpSpPr>
          <p:cNvPr id="359" name="Google Shape;359;p36"/>
          <p:cNvGrpSpPr/>
          <p:nvPr/>
        </p:nvGrpSpPr>
        <p:grpSpPr>
          <a:xfrm>
            <a:off x="6496088" y="4286546"/>
            <a:ext cx="695830" cy="243805"/>
            <a:chOff x="2271950" y="2722775"/>
            <a:chExt cx="575875" cy="201775"/>
          </a:xfrm>
        </p:grpSpPr>
        <p:sp>
          <p:nvSpPr>
            <p:cNvPr id="360" name="Google Shape;360;p3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1" name="Google Shape;361;p3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2" name="Google Shape;362;p3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3" name="Google Shape;363;p3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4" name="Google Shape;364;p3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65" name="Google Shape;365;p36"/>
          <p:cNvSpPr/>
          <p:nvPr/>
        </p:nvSpPr>
        <p:spPr>
          <a:xfrm rot="7201932">
            <a:off x="7734625" y="3057359"/>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6" name="Google Shape;366;p36"/>
          <p:cNvSpPr/>
          <p:nvPr/>
        </p:nvSpPr>
        <p:spPr>
          <a:xfrm>
            <a:off x="7707158" y="4301748"/>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7" name="Google Shape;367;p36"/>
          <p:cNvSpPr/>
          <p:nvPr/>
        </p:nvSpPr>
        <p:spPr>
          <a:xfrm rot="7198898">
            <a:off x="7291665" y="1972946"/>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8" name="Google Shape;368;p36"/>
          <p:cNvSpPr/>
          <p:nvPr/>
        </p:nvSpPr>
        <p:spPr>
          <a:xfrm rot="7201932">
            <a:off x="8656300" y="214797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69" name="Google Shape;369;p36"/>
          <p:cNvSpPr/>
          <p:nvPr/>
        </p:nvSpPr>
        <p:spPr>
          <a:xfrm rot="-1685758">
            <a:off x="7151203" y="1865722"/>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0" name="Google Shape;370;p36"/>
          <p:cNvSpPr/>
          <p:nvPr/>
        </p:nvSpPr>
        <p:spPr>
          <a:xfrm>
            <a:off x="6577515" y="1174737"/>
            <a:ext cx="107827" cy="108491"/>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1" name="Google Shape;371;p36"/>
          <p:cNvSpPr/>
          <p:nvPr/>
        </p:nvSpPr>
        <p:spPr>
          <a:xfrm>
            <a:off x="523562" y="3867457"/>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2" name="Google Shape;372;p36"/>
          <p:cNvSpPr/>
          <p:nvPr/>
        </p:nvSpPr>
        <p:spPr>
          <a:xfrm>
            <a:off x="8680952" y="3799842"/>
            <a:ext cx="416654" cy="491569"/>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3" name="Google Shape;373;p36"/>
          <p:cNvSpPr/>
          <p:nvPr/>
        </p:nvSpPr>
        <p:spPr>
          <a:xfrm>
            <a:off x="173982" y="3989005"/>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4" name="Google Shape;374;p36"/>
          <p:cNvSpPr/>
          <p:nvPr/>
        </p:nvSpPr>
        <p:spPr>
          <a:xfrm>
            <a:off x="5889000" y="4254714"/>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5" name="Google Shape;375;p36"/>
          <p:cNvSpPr/>
          <p:nvPr/>
        </p:nvSpPr>
        <p:spPr>
          <a:xfrm rot="-1685758">
            <a:off x="6726548" y="1528241"/>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6" name="Google Shape;376;p36"/>
          <p:cNvSpPr/>
          <p:nvPr/>
        </p:nvSpPr>
        <p:spPr>
          <a:xfrm>
            <a:off x="7140562" y="282890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7" name="Google Shape;377;p36">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8" name="Google Shape;378;p36">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79" name="Google Shape;379;p36">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80" name="Google Shape;380;p36">
            <a:hlinkClick r:id="rId4" action="ppaction://hlinksldjump"/>
          </p:cNvPr>
          <p:cNvSpPr txBox="1"/>
          <p:nvPr/>
        </p:nvSpPr>
        <p:spPr>
          <a:xfrm>
            <a:off x="1478099" y="312972"/>
            <a:ext cx="682577" cy="14582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81" name="Google Shape;381;p36">
            <a:hlinkClick r:id="" action="ppaction://noaction"/>
          </p:cNvPr>
          <p:cNvSpPr txBox="1"/>
          <p:nvPr/>
        </p:nvSpPr>
        <p:spPr>
          <a:xfrm>
            <a:off x="2254657" y="312972"/>
            <a:ext cx="689263" cy="138042"/>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82" name="Google Shape;382;p36"/>
          <p:cNvGrpSpPr/>
          <p:nvPr/>
        </p:nvGrpSpPr>
        <p:grpSpPr>
          <a:xfrm>
            <a:off x="706038" y="312972"/>
            <a:ext cx="140222" cy="140409"/>
            <a:chOff x="2741000" y="199475"/>
            <a:chExt cx="191953" cy="192210"/>
          </a:xfrm>
        </p:grpSpPr>
        <p:sp>
          <p:nvSpPr>
            <p:cNvPr id="383" name="Google Shape;383;p36"/>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4" name="Google Shape;384;p36"/>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5" name="Google Shape;385;p36"/>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6" name="Google Shape;386;p36"/>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7" name="Google Shape;387;p36"/>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8" name="Google Shape;388;p36"/>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89" name="Google Shape;389;p36"/>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90" name="Google Shape;390;p36"/>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91" name="Google Shape;391;p36"/>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92" name="Google Shape;392;p36">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 name="TextBox 2"/>
          <p:cNvSpPr txBox="1"/>
          <p:nvPr/>
        </p:nvSpPr>
        <p:spPr>
          <a:xfrm>
            <a:off x="721926" y="1334321"/>
            <a:ext cx="2555033" cy="400110"/>
          </a:xfrm>
          <a:prstGeom prst="rect">
            <a:avLst/>
          </a:prstGeom>
          <a:noFill/>
        </p:spPr>
        <p:txBody>
          <a:bodyPr wrap="square" rtlCol="0">
            <a:spAutoFit/>
          </a:bodyPr>
          <a:lstStyle/>
          <a:p>
            <a:pPr marL="114300" indent="0">
              <a:buNone/>
            </a:pPr>
            <a:r>
              <a:rPr lang="vi-VN" sz="2000" dirty="0">
                <a:solidFill>
                  <a:srgbClr val="00B050"/>
                </a:solidFill>
                <a:latin typeface="Time s New Roman"/>
              </a:rPr>
              <a:t>Chức năng chính:</a:t>
            </a:r>
            <a:endParaRPr lang="en-US" sz="2000" dirty="0">
              <a:solidFill>
                <a:srgbClr val="00B050"/>
              </a:solidFill>
              <a:latin typeface="Time s New Roman"/>
            </a:endParaRPr>
          </a:p>
        </p:txBody>
      </p:sp>
    </p:spTree>
    <p:extLst>
      <p:ext uri="{BB962C8B-B14F-4D97-AF65-F5344CB8AC3E}">
        <p14:creationId xmlns:p14="http://schemas.microsoft.com/office/powerpoint/2010/main" val="2072379692"/>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629628" y="600021"/>
            <a:ext cx="7715400" cy="605700"/>
          </a:xfrm>
          <a:prstGeom prst="rect">
            <a:avLst/>
          </a:prstGeom>
        </p:spPr>
        <p:txBody>
          <a:bodyPr spcFirstLastPara="1" wrap="square" lIns="91425" tIns="91425" rIns="91425" bIns="91425" anchor="t" anchorCtr="0">
            <a:noAutofit/>
          </a:bodyPr>
          <a:lstStyle/>
          <a:p>
            <a:pPr lvl="0"/>
            <a:r>
              <a:rPr lang="vi-VN" sz="4000" dirty="0">
                <a:latin typeface="Time  s New Roman"/>
              </a:rPr>
              <a:t>II</a:t>
            </a:r>
            <a:r>
              <a:rPr lang="en-US" sz="4000" dirty="0">
                <a:latin typeface="Time  s New Roman"/>
              </a:rPr>
              <a:t>. </a:t>
            </a:r>
            <a:r>
              <a:rPr lang="vi-VN" sz="4000" dirty="0">
                <a:latin typeface="Time  s New Roman"/>
              </a:rPr>
              <a:t>Phân tích thiết kế, CSDL</a:t>
            </a:r>
            <a:r>
              <a:rPr lang="en-US" sz="4000" dirty="0">
                <a:latin typeface="Time  s New Roman"/>
              </a:rPr>
              <a:t>.</a:t>
            </a: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4" name="Rectangle 3"/>
          <p:cNvSpPr/>
          <p:nvPr/>
        </p:nvSpPr>
        <p:spPr>
          <a:xfrm>
            <a:off x="1732270" y="2164196"/>
            <a:ext cx="893705" cy="3159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5" name="Rectangle 4"/>
          <p:cNvSpPr/>
          <p:nvPr/>
        </p:nvSpPr>
        <p:spPr>
          <a:xfrm>
            <a:off x="441047" y="2891669"/>
            <a:ext cx="883506" cy="320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909645" y="3035522"/>
            <a:ext cx="1201437" cy="3278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1602151" y="2167900"/>
            <a:ext cx="1152292" cy="312234"/>
          </a:xfrm>
          <a:prstGeom prst="rect">
            <a:avLst/>
          </a:prstGeom>
          <a:noFill/>
        </p:spPr>
        <p:txBody>
          <a:bodyPr wrap="square" rtlCol="0">
            <a:spAutoFit/>
          </a:bodyPr>
          <a:lstStyle/>
          <a:p>
            <a:pPr algn="ctr"/>
            <a:r>
              <a:rPr lang="vi-VN" dirty="0"/>
              <a:t>ADMIN</a:t>
            </a:r>
            <a:endParaRPr lang="en-US" dirty="0"/>
          </a:p>
        </p:txBody>
      </p:sp>
      <p:sp>
        <p:nvSpPr>
          <p:cNvPr id="8" name="TextBox 7"/>
          <p:cNvSpPr txBox="1"/>
          <p:nvPr/>
        </p:nvSpPr>
        <p:spPr>
          <a:xfrm>
            <a:off x="464727" y="2891669"/>
            <a:ext cx="1137424" cy="307777"/>
          </a:xfrm>
          <a:prstGeom prst="rect">
            <a:avLst/>
          </a:prstGeom>
          <a:noFill/>
        </p:spPr>
        <p:txBody>
          <a:bodyPr wrap="square" rtlCol="0">
            <a:spAutoFit/>
          </a:bodyPr>
          <a:lstStyle/>
          <a:p>
            <a:r>
              <a:rPr lang="vi-VN" dirty="0"/>
              <a:t>VIEWER</a:t>
            </a:r>
            <a:endParaRPr lang="en-US" dirty="0"/>
          </a:p>
        </p:txBody>
      </p:sp>
      <p:sp>
        <p:nvSpPr>
          <p:cNvPr id="9" name="TextBox 8"/>
          <p:cNvSpPr txBox="1"/>
          <p:nvPr/>
        </p:nvSpPr>
        <p:spPr>
          <a:xfrm>
            <a:off x="2891882" y="3045557"/>
            <a:ext cx="1219200" cy="307777"/>
          </a:xfrm>
          <a:prstGeom prst="rect">
            <a:avLst/>
          </a:prstGeom>
          <a:noFill/>
        </p:spPr>
        <p:txBody>
          <a:bodyPr wrap="square" rtlCol="0">
            <a:spAutoFit/>
          </a:bodyPr>
          <a:lstStyle/>
          <a:p>
            <a:r>
              <a:rPr lang="vi-VN" dirty="0"/>
              <a:t>CUSTOMER</a:t>
            </a:r>
            <a:endParaRPr lang="en-US" dirty="0"/>
          </a:p>
        </p:txBody>
      </p:sp>
      <p:sp>
        <p:nvSpPr>
          <p:cNvPr id="10" name="TextBox 9"/>
          <p:cNvSpPr txBox="1"/>
          <p:nvPr/>
        </p:nvSpPr>
        <p:spPr>
          <a:xfrm>
            <a:off x="322189" y="1703340"/>
            <a:ext cx="2004728" cy="307777"/>
          </a:xfrm>
          <a:prstGeom prst="rect">
            <a:avLst/>
          </a:prstGeom>
          <a:noFill/>
        </p:spPr>
        <p:txBody>
          <a:bodyPr wrap="square" rtlCol="0">
            <a:spAutoFit/>
          </a:bodyPr>
          <a:lstStyle/>
          <a:p>
            <a:r>
              <a:rPr lang="vi-VN" dirty="0">
                <a:solidFill>
                  <a:schemeClr val="tx1"/>
                </a:solidFill>
              </a:rPr>
              <a:t>Sơ đồ cơ cấu tổ chức</a:t>
            </a:r>
            <a:endParaRPr lang="en-US" dirty="0">
              <a:solidFill>
                <a:schemeClr val="tx1"/>
              </a:solidFill>
            </a:endParaRPr>
          </a:p>
        </p:txBody>
      </p:sp>
      <p:cxnSp>
        <p:nvCxnSpPr>
          <p:cNvPr id="12" name="Straight Arrow Connector 11"/>
          <p:cNvCxnSpPr>
            <a:stCxn id="4" idx="2"/>
            <a:endCxn id="5" idx="3"/>
          </p:cNvCxnSpPr>
          <p:nvPr/>
        </p:nvCxnSpPr>
        <p:spPr>
          <a:xfrm flipH="1">
            <a:off x="1324553" y="2480134"/>
            <a:ext cx="854570" cy="5717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4" idx="2"/>
            <a:endCxn id="6" idx="1"/>
          </p:cNvCxnSpPr>
          <p:nvPr/>
        </p:nvCxnSpPr>
        <p:spPr>
          <a:xfrm>
            <a:off x="2179123" y="2480134"/>
            <a:ext cx="730522" cy="7193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193304" y="1857228"/>
            <a:ext cx="4690946" cy="2677656"/>
          </a:xfrm>
          <a:prstGeom prst="rect">
            <a:avLst/>
          </a:prstGeom>
          <a:noFill/>
        </p:spPr>
        <p:txBody>
          <a:bodyPr wrap="square" rtlCol="0">
            <a:spAutoFit/>
          </a:bodyPr>
          <a:lstStyle/>
          <a:p>
            <a:r>
              <a:rPr lang="vi-VN" dirty="0">
                <a:solidFill>
                  <a:schemeClr val="accent1">
                    <a:lumMod val="75000"/>
                  </a:schemeClr>
                </a:solidFill>
              </a:rPr>
              <a:t>Chức năng từng bộ phận:</a:t>
            </a:r>
          </a:p>
          <a:p>
            <a:r>
              <a:rPr lang="vi-VN" dirty="0">
                <a:solidFill>
                  <a:schemeClr val="accent1">
                    <a:lumMod val="75000"/>
                  </a:schemeClr>
                </a:solidFill>
              </a:rPr>
              <a:t>(Admin): </a:t>
            </a:r>
            <a:r>
              <a:rPr lang="vi-VN" dirty="0">
                <a:solidFill>
                  <a:schemeClr val="tx1"/>
                </a:solidFill>
              </a:rPr>
              <a:t>Quân lý trực tiếp trang web, chịu trách nhiệm vận hành và bảo trì trang web. Quản trị viên chịu trách nhiệm quản lý thông tin sản phẩm, bảo mật thông tin trên website.</a:t>
            </a:r>
          </a:p>
          <a:p>
            <a:r>
              <a:rPr lang="vi-VN" dirty="0">
                <a:solidFill>
                  <a:schemeClr val="accent1">
                    <a:lumMod val="75000"/>
                  </a:schemeClr>
                </a:solidFill>
              </a:rPr>
              <a:t>Khách hàng (Customer): </a:t>
            </a:r>
            <a:r>
              <a:rPr lang="vi-VN" dirty="0">
                <a:solidFill>
                  <a:schemeClr val="tx1"/>
                </a:solidFill>
              </a:rPr>
              <a:t>Có các chức năng cơ bản của người xem (Viewer). Thực hiện chức năng thanh toán và xem thông tin cá nhân tài khoản của mình</a:t>
            </a:r>
          </a:p>
          <a:p>
            <a:r>
              <a:rPr lang="vi-VN" dirty="0">
                <a:solidFill>
                  <a:schemeClr val="accent1">
                    <a:lumMod val="75000"/>
                  </a:schemeClr>
                </a:solidFill>
              </a:rPr>
              <a:t>Người xem (Viewer): </a:t>
            </a:r>
            <a:r>
              <a:rPr lang="vi-VN" dirty="0">
                <a:solidFill>
                  <a:schemeClr val="tx1"/>
                </a:solidFill>
              </a:rPr>
              <a:t>Có các chức năng tìm kiếm, xem thông tin, quản lý giỏ hàng của các sản phẩm</a:t>
            </a:r>
            <a:endParaRPr lang="en-US" dirty="0">
              <a:solidFill>
                <a:schemeClr val="tx1"/>
              </a:solidFill>
            </a:endParaRPr>
          </a:p>
          <a:p>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102493957"/>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629628" y="600021"/>
            <a:ext cx="7715400" cy="605700"/>
          </a:xfrm>
          <a:prstGeom prst="rect">
            <a:avLst/>
          </a:prstGeom>
        </p:spPr>
        <p:txBody>
          <a:bodyPr spcFirstLastPara="1" wrap="square" lIns="91425" tIns="91425" rIns="91425" bIns="91425" anchor="t" anchorCtr="0">
            <a:noAutofit/>
          </a:bodyPr>
          <a:lstStyle/>
          <a:p>
            <a:pPr lvl="0"/>
            <a:r>
              <a:rPr lang="vi-VN" sz="4000" dirty="0">
                <a:latin typeface="Time  s New Roman"/>
              </a:rPr>
              <a:t>II</a:t>
            </a:r>
            <a:r>
              <a:rPr lang="en-US" sz="4000" dirty="0">
                <a:latin typeface="Time  s New Roman"/>
              </a:rPr>
              <a:t>. </a:t>
            </a:r>
            <a:r>
              <a:rPr lang="vi-VN" sz="4000" dirty="0">
                <a:latin typeface="Time  s New Roman"/>
              </a:rPr>
              <a:t>Phân tích thiết kế, CSDL</a:t>
            </a:r>
            <a:r>
              <a:rPr lang="en-US" sz="4000" dirty="0">
                <a:latin typeface="Time  s New Roman"/>
              </a:rPr>
              <a:t>.</a:t>
            </a: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11" name="TextBox 10"/>
          <p:cNvSpPr txBox="1"/>
          <p:nvPr/>
        </p:nvSpPr>
        <p:spPr>
          <a:xfrm>
            <a:off x="431180" y="1583473"/>
            <a:ext cx="1702420" cy="523220"/>
          </a:xfrm>
          <a:prstGeom prst="rect">
            <a:avLst/>
          </a:prstGeom>
          <a:noFill/>
        </p:spPr>
        <p:txBody>
          <a:bodyPr wrap="square" rtlCol="0">
            <a:spAutoFit/>
          </a:bodyPr>
          <a:lstStyle/>
          <a:p>
            <a:r>
              <a:rPr lang="vi-VN" dirty="0">
                <a:solidFill>
                  <a:schemeClr val="tx1"/>
                </a:solidFill>
              </a:rPr>
              <a:t>Use case tổng quát</a:t>
            </a:r>
            <a:endParaRPr lang="en-US" dirty="0">
              <a:solidFill>
                <a:schemeClr val="tx1"/>
              </a:solidFill>
            </a:endParaRPr>
          </a:p>
        </p:txBody>
      </p:sp>
      <p:pic>
        <p:nvPicPr>
          <p:cNvPr id="13" name="Picture 12"/>
          <p:cNvPicPr>
            <a:picLocks noChangeAspect="1"/>
          </p:cNvPicPr>
          <p:nvPr/>
        </p:nvPicPr>
        <p:blipFill rotWithShape="1">
          <a:blip r:embed="rId6"/>
          <a:srcRect l="14680" t="40132" r="38830" b="13154"/>
          <a:stretch/>
        </p:blipFill>
        <p:spPr>
          <a:xfrm>
            <a:off x="1926956" y="1438231"/>
            <a:ext cx="5472931" cy="3093395"/>
          </a:xfrm>
          <a:prstGeom prst="rect">
            <a:avLst/>
          </a:prstGeom>
        </p:spPr>
      </p:pic>
      <p:pic>
        <p:nvPicPr>
          <p:cNvPr id="3" name="Picture 2">
            <a:extLst>
              <a:ext uri="{FF2B5EF4-FFF2-40B4-BE49-F238E27FC236}">
                <a16:creationId xmlns:a16="http://schemas.microsoft.com/office/drawing/2014/main" id="{2DB2A5FE-9868-D723-C6A8-D91FDDA079F5}"/>
              </a:ext>
            </a:extLst>
          </p:cNvPr>
          <p:cNvPicPr>
            <a:picLocks noChangeAspect="1"/>
          </p:cNvPicPr>
          <p:nvPr/>
        </p:nvPicPr>
        <p:blipFill>
          <a:blip r:embed="rId7"/>
          <a:stretch>
            <a:fillRect/>
          </a:stretch>
        </p:blipFill>
        <p:spPr>
          <a:xfrm>
            <a:off x="0" y="0"/>
            <a:ext cx="9144000" cy="5143500"/>
          </a:xfrm>
          <a:prstGeom prst="rect">
            <a:avLst/>
          </a:prstGeom>
        </p:spPr>
      </p:pic>
    </p:spTree>
    <p:extLst>
      <p:ext uri="{BB962C8B-B14F-4D97-AF65-F5344CB8AC3E}">
        <p14:creationId xmlns:p14="http://schemas.microsoft.com/office/powerpoint/2010/main" val="3030648843"/>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326"/>
        <p:cNvGrpSpPr/>
        <p:nvPr/>
      </p:nvGrpSpPr>
      <p:grpSpPr>
        <a:xfrm>
          <a:off x="0" y="0"/>
          <a:ext cx="0" cy="0"/>
          <a:chOff x="0" y="0"/>
          <a:chExt cx="0" cy="0"/>
        </a:xfrm>
      </p:grpSpPr>
      <p:sp>
        <p:nvSpPr>
          <p:cNvPr id="328" name="Google Shape;328;p35"/>
          <p:cNvSpPr txBox="1">
            <a:spLocks noGrp="1"/>
          </p:cNvSpPr>
          <p:nvPr>
            <p:ph type="title"/>
          </p:nvPr>
        </p:nvSpPr>
        <p:spPr>
          <a:xfrm>
            <a:off x="629628" y="600021"/>
            <a:ext cx="7715400" cy="605700"/>
          </a:xfrm>
          <a:prstGeom prst="rect">
            <a:avLst/>
          </a:prstGeom>
        </p:spPr>
        <p:txBody>
          <a:bodyPr spcFirstLastPara="1" wrap="square" lIns="91425" tIns="91425" rIns="91425" bIns="91425" anchor="t" anchorCtr="0">
            <a:noAutofit/>
          </a:bodyPr>
          <a:lstStyle/>
          <a:p>
            <a:pPr lvl="0"/>
            <a:r>
              <a:rPr lang="vi-VN" sz="4000" dirty="0">
                <a:latin typeface="Time  s New Roman"/>
              </a:rPr>
              <a:t>III.Kỹ thuật mới</a:t>
            </a:r>
            <a:endParaRPr lang="en-US" sz="4000" dirty="0">
              <a:latin typeface="Time  s New Roman"/>
            </a:endParaRPr>
          </a:p>
        </p:txBody>
      </p:sp>
      <p:sp>
        <p:nvSpPr>
          <p:cNvPr id="329" name="Google Shape;329;p35"/>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0" name="Google Shape;330;p35"/>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1" name="Google Shape;331;p35"/>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2" name="Google Shape;332;p35"/>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4" name="Google Shape;334;p35">
            <a:hlinkClick r:id="" action="ppaction://hlinkshowjump?jump=nextslide"/>
          </p:cNvPr>
          <p:cNvSpPr/>
          <p:nvPr/>
        </p:nvSpPr>
        <p:spPr>
          <a:xfrm rot="5400000">
            <a:off x="821542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5" name="Google Shape;335;p35">
            <a:hlinkClick r:id="" action="ppaction://hlinkshowjump?jump=previousslide"/>
          </p:cNvPr>
          <p:cNvSpPr/>
          <p:nvPr/>
        </p:nvSpPr>
        <p:spPr>
          <a:xfrm rot="-5400000" flipH="1">
            <a:off x="731972" y="4759304"/>
            <a:ext cx="196602" cy="231951"/>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36" name="Google Shape;336;p35">
            <a:hlinkClick r:id="rId3" action="ppaction://hlinksldjump"/>
          </p:cNvPr>
          <p:cNvSpPr txBox="1"/>
          <p:nvPr/>
        </p:nvSpPr>
        <p:spPr>
          <a:xfrm>
            <a:off x="922450" y="275775"/>
            <a:ext cx="522000" cy="214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Time  s New Roman"/>
                <a:ea typeface="Bebas Neue"/>
                <a:cs typeface="Bebas Neue"/>
                <a:sym typeface="Bebas Neue"/>
              </a:rPr>
              <a:t>MENU</a:t>
            </a:r>
            <a:endParaRPr sz="1000">
              <a:solidFill>
                <a:schemeClr val="dk1"/>
              </a:solidFill>
              <a:latin typeface="Time  s New Roman"/>
              <a:ea typeface="Bebas Neue"/>
              <a:cs typeface="Bebas Neue"/>
              <a:sym typeface="Bebas Neue"/>
            </a:endParaRPr>
          </a:p>
        </p:txBody>
      </p:sp>
      <p:sp>
        <p:nvSpPr>
          <p:cNvPr id="337" name="Google Shape;337;p35">
            <a:hlinkClick r:id="rId4" action="ppaction://hlinksldjump"/>
          </p:cNvPr>
          <p:cNvSpPr txBox="1"/>
          <p:nvPr/>
        </p:nvSpPr>
        <p:spPr>
          <a:xfrm>
            <a:off x="1588124" y="316394"/>
            <a:ext cx="677665" cy="173431"/>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ANALYSIS</a:t>
            </a:r>
            <a:endParaRPr sz="1000" dirty="0">
              <a:solidFill>
                <a:schemeClr val="dk1"/>
              </a:solidFill>
              <a:latin typeface="Time  s New Roman"/>
              <a:ea typeface="Bebas Neue"/>
              <a:cs typeface="Bebas Neue"/>
              <a:sym typeface="Bebas Neue"/>
            </a:endParaRPr>
          </a:p>
        </p:txBody>
      </p:sp>
      <p:sp>
        <p:nvSpPr>
          <p:cNvPr id="338" name="Google Shape;338;p35">
            <a:hlinkClick r:id="" action="ppaction://noaction"/>
          </p:cNvPr>
          <p:cNvSpPr txBox="1"/>
          <p:nvPr/>
        </p:nvSpPr>
        <p:spPr>
          <a:xfrm>
            <a:off x="2410774" y="335986"/>
            <a:ext cx="614923" cy="153839"/>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000" dirty="0">
                <a:solidFill>
                  <a:schemeClr val="dk1"/>
                </a:solidFill>
                <a:latin typeface="Time  s New Roman"/>
                <a:ea typeface="Bebas Neue"/>
                <a:cs typeface="Bebas Neue"/>
                <a:sym typeface="Bebas Neue"/>
              </a:rPr>
              <a:t>CONTACT</a:t>
            </a:r>
            <a:endParaRPr sz="1000" dirty="0">
              <a:solidFill>
                <a:schemeClr val="dk1"/>
              </a:solidFill>
              <a:latin typeface="Time  s New Roman"/>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1" name="Google Shape;341;p3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2" name="Google Shape;342;p3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3" name="Google Shape;343;p3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4" name="Google Shape;344;p3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5" name="Google Shape;345;p3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6" name="Google Shape;346;p3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7" name="Google Shape;347;p3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348" name="Google Shape;348;p3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grpSp>
      <p:sp>
        <p:nvSpPr>
          <p:cNvPr id="349" name="Google Shape;349;p35">
            <a:hlinkClick r:id="rId5"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  s New Roman"/>
            </a:endParaRPr>
          </a:p>
        </p:txBody>
      </p:sp>
      <p:sp>
        <p:nvSpPr>
          <p:cNvPr id="2" name="TextBox 1"/>
          <p:cNvSpPr txBox="1"/>
          <p:nvPr/>
        </p:nvSpPr>
        <p:spPr>
          <a:xfrm>
            <a:off x="760252" y="1404705"/>
            <a:ext cx="7716998" cy="954107"/>
          </a:xfrm>
          <a:prstGeom prst="rect">
            <a:avLst/>
          </a:prstGeom>
          <a:noFill/>
        </p:spPr>
        <p:txBody>
          <a:bodyPr wrap="square" rtlCol="0">
            <a:spAutoFit/>
          </a:bodyPr>
          <a:lstStyle/>
          <a:p>
            <a:pPr marL="285750" indent="-285750">
              <a:buClr>
                <a:schemeClr val="tx1"/>
              </a:buClr>
              <a:buFont typeface="Arial" panose="020B0604020202020204" pitchFamily="34" charset="0"/>
              <a:buChar char="•"/>
            </a:pPr>
            <a:r>
              <a:rPr lang="vi-VN" b="1" dirty="0">
                <a:solidFill>
                  <a:schemeClr val="tx1"/>
                </a:solidFill>
              </a:rPr>
              <a:t>Bundling:</a:t>
            </a:r>
            <a:r>
              <a:rPr lang="vi-VN" dirty="0">
                <a:solidFill>
                  <a:schemeClr val="tx1"/>
                </a:solidFill>
              </a:rPr>
              <a:t> Là một nhóm file mà có thể được tham chiếu bởi một tên duy nhất và được loaded bởi HTTP requestor.</a:t>
            </a:r>
          </a:p>
          <a:p>
            <a:pPr marL="285750" indent="-285750">
              <a:buClr>
                <a:schemeClr val="tx1"/>
              </a:buClr>
              <a:buFont typeface="Arial" panose="020B0604020202020204" pitchFamily="34" charset="0"/>
              <a:buChar char="•"/>
            </a:pPr>
            <a:r>
              <a:rPr lang="vi-VN" b="1" dirty="0">
                <a:solidFill>
                  <a:schemeClr val="tx1"/>
                </a:solidFill>
              </a:rPr>
              <a:t>Minification:</a:t>
            </a:r>
            <a:r>
              <a:rPr lang="vi-VN" dirty="0">
                <a:solidFill>
                  <a:schemeClr val="tx1"/>
                </a:solidFill>
              </a:rPr>
              <a:t> Đó là xử lý để bỏ đi các khoảng trống dư thừa, xuống dòng và comment trong code để giảm đi cỡ và cải thiện thời gian load.</a:t>
            </a:r>
          </a:p>
        </p:txBody>
      </p:sp>
      <p:sp>
        <p:nvSpPr>
          <p:cNvPr id="3" name="TextBox 2"/>
          <p:cNvSpPr txBox="1"/>
          <p:nvPr/>
        </p:nvSpPr>
        <p:spPr>
          <a:xfrm>
            <a:off x="814483" y="2425700"/>
            <a:ext cx="7688167" cy="2031325"/>
          </a:xfrm>
          <a:prstGeom prst="rect">
            <a:avLst/>
          </a:prstGeom>
          <a:noFill/>
        </p:spPr>
        <p:txBody>
          <a:bodyPr wrap="square" rtlCol="0">
            <a:spAutoFit/>
          </a:bodyPr>
          <a:lstStyle/>
          <a:p>
            <a:r>
              <a:rPr lang="vi-VN" dirty="0">
                <a:solidFill>
                  <a:schemeClr val="tx1"/>
                </a:solidFill>
              </a:rPr>
              <a:t>Những điểm cần nhớ :</a:t>
            </a:r>
          </a:p>
          <a:p>
            <a:pPr marL="342900" indent="-342900">
              <a:buClr>
                <a:schemeClr val="tx1"/>
              </a:buClr>
              <a:buFont typeface="+mj-lt"/>
              <a:buAutoNum type="arabicPeriod"/>
            </a:pPr>
            <a:r>
              <a:rPr lang="vi-VN" dirty="0">
                <a:solidFill>
                  <a:schemeClr val="tx1"/>
                </a:solidFill>
              </a:rPr>
              <a:t>Bundling and Minification giảm thiểu thời gian tải tập tin tĩnh hoặc tập tin css sau đó giảm thiểu thời gian tải trang.</a:t>
            </a:r>
          </a:p>
          <a:p>
            <a:pPr marL="342900" indent="-342900">
              <a:buClr>
                <a:schemeClr val="tx1"/>
              </a:buClr>
              <a:buFont typeface="+mj-lt"/>
              <a:buAutoNum type="arabicPeriod"/>
            </a:pPr>
            <a:r>
              <a:rPr lang="vi-VN" dirty="0">
                <a:solidFill>
                  <a:schemeClr val="tx1"/>
                </a:solidFill>
              </a:rPr>
              <a:t>ScriptBundle thu nhỏ các tập tin JavaScript.</a:t>
            </a:r>
          </a:p>
          <a:p>
            <a:pPr marL="342900" indent="-342900">
              <a:buClr>
                <a:schemeClr val="tx1"/>
              </a:buClr>
              <a:buFont typeface="+mj-lt"/>
              <a:buAutoNum type="arabicPeriod"/>
            </a:pPr>
            <a:r>
              <a:rPr lang="vi-VN" dirty="0">
                <a:solidFill>
                  <a:schemeClr val="tx1"/>
                </a:solidFill>
              </a:rPr>
              <a:t>Tạo các gói script hoặc css trong lớp BundleConfig có trong thư mục App_Start.</a:t>
            </a:r>
          </a:p>
          <a:p>
            <a:pPr marL="342900" indent="-342900">
              <a:buClr>
                <a:schemeClr val="tx1"/>
              </a:buClr>
              <a:buFont typeface="+mj-lt"/>
              <a:buAutoNum type="arabicPeriod"/>
            </a:pPr>
            <a:r>
              <a:rPr lang="vi-VN" dirty="0">
                <a:solidFill>
                  <a:schemeClr val="tx1"/>
                </a:solidFill>
              </a:rPr>
              <a:t>Sử dụng ký tự đại diện {version} để hiển thị các tệp phiên bản có sẵn khi chạy.</a:t>
            </a:r>
          </a:p>
          <a:p>
            <a:pPr marL="342900" indent="-342900">
              <a:buClr>
                <a:schemeClr val="tx1"/>
              </a:buClr>
              <a:buFont typeface="+mj-lt"/>
              <a:buAutoNum type="arabicPeriod"/>
            </a:pPr>
            <a:r>
              <a:rPr lang="vi-VN" dirty="0">
                <a:solidFill>
                  <a:schemeClr val="tx1"/>
                </a:solidFill>
              </a:rPr>
              <a:t>Sử dụng phương thức Scripts.Render("bundle name") để chứa các script được đóng gói trong razor.</a:t>
            </a:r>
          </a:p>
          <a:p>
            <a:endParaRPr lang="en-US" dirty="0"/>
          </a:p>
        </p:txBody>
      </p:sp>
    </p:spTree>
    <p:extLst>
      <p:ext uri="{BB962C8B-B14F-4D97-AF65-F5344CB8AC3E}">
        <p14:creationId xmlns:p14="http://schemas.microsoft.com/office/powerpoint/2010/main" val="3235499238"/>
      </p:ext>
    </p:extLst>
  </p:cSld>
  <p:clrMapOvr>
    <a:masterClrMapping/>
  </p:clrMapOvr>
  <p:transition spd="slow">
    <p:push/>
  </p:transition>
</p:sld>
</file>

<file path=ppt/theme/theme1.xml><?xml version="1.0" encoding="utf-8"?>
<a:theme xmlns:a="http://schemas.openxmlformats.org/drawingml/2006/main" name="Data Analysis for Business by Slidesgo">
  <a:themeElements>
    <a:clrScheme name="Simple Light">
      <a:dk1>
        <a:srgbClr val="FFFFFF"/>
      </a:dk1>
      <a:lt1>
        <a:srgbClr val="0E166C"/>
      </a:lt1>
      <a:dk2>
        <a:srgbClr val="921D87"/>
      </a:dk2>
      <a:lt2>
        <a:srgbClr val="FFB632"/>
      </a:lt2>
      <a:accent1>
        <a:srgbClr val="FFE485"/>
      </a:accent1>
      <a:accent2>
        <a:srgbClr val="BE7AF3"/>
      </a:accent2>
      <a:accent3>
        <a:srgbClr val="51127C"/>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293</TotalTime>
  <Words>888</Words>
  <Application>Microsoft Office PowerPoint</Application>
  <PresentationFormat>On-screen Show (16:9)</PresentationFormat>
  <Paragraphs>149</Paragraphs>
  <Slides>18</Slides>
  <Notes>17</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Arimo</vt:lpstr>
      <vt:lpstr>Time  s New Roman</vt:lpstr>
      <vt:lpstr>Roboto Condensed Light</vt:lpstr>
      <vt:lpstr>Bebas Neue</vt:lpstr>
      <vt:lpstr>Arial</vt:lpstr>
      <vt:lpstr>Time s New Roman</vt:lpstr>
      <vt:lpstr>Times New Roman</vt:lpstr>
      <vt:lpstr>Anaheim</vt:lpstr>
      <vt:lpstr>Data Analysis for Business by Slidesgo</vt:lpstr>
      <vt:lpstr>LẬP TRÌNH WEB</vt:lpstr>
      <vt:lpstr>BẢNG PHÂN CÔNG</vt:lpstr>
      <vt:lpstr>NỘI DUNG CHÍNH </vt:lpstr>
      <vt:lpstr>I.Giới thiệu đề tài</vt:lpstr>
      <vt:lpstr>I.Giới thiệu đề tài</vt:lpstr>
      <vt:lpstr>I.Giới thiệu đề tài</vt:lpstr>
      <vt:lpstr>II. Phân tích thiết kế, CSDL.</vt:lpstr>
      <vt:lpstr>II. Phân tích thiết kế, CSDL.</vt:lpstr>
      <vt:lpstr>III.Kỹ thuật mới</vt:lpstr>
      <vt:lpstr>IV.Giao diện</vt:lpstr>
      <vt:lpstr>IV.Giao diện</vt:lpstr>
      <vt:lpstr>IV.Giao diện</vt:lpstr>
      <vt:lpstr>IV.Giao diện</vt:lpstr>
      <vt:lpstr>IV.Giao diện</vt:lpstr>
      <vt:lpstr>IV.Giao diện</vt:lpstr>
      <vt:lpstr>IV.Giao diện</vt:lpstr>
      <vt:lpstr>IV.Giao diện</vt:lpstr>
      <vt:lpstr>V.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ThIẾT KẾ WEBSITE</dc:title>
  <dc:creator>Văn Phú Nguyễn</dc:creator>
  <cp:lastModifiedBy>Tran Gia Quynh HS</cp:lastModifiedBy>
  <cp:revision>43</cp:revision>
  <dcterms:modified xsi:type="dcterms:W3CDTF">2024-06-05T15:26:10Z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2023-05-03T18:53:03Z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21aa5170-db55-4af1-ad62-d65e991dbd54</vt:lpwstr>
  </property>
  <property fmtid="{D5CDD505-2E9C-101B-9397-08002B2CF9AE}" pid="7" name="MSIP_Label_defa4170-0d19-0005-0004-bc88714345d2_ActionId">
    <vt:lpwstr>453209fb-315b-4290-a6e2-b2fe18eced96</vt:lpwstr>
  </property>
  <property fmtid="{D5CDD505-2E9C-101B-9397-08002B2CF9AE}" pid="8" name="MSIP_Label_defa4170-0d19-0005-0004-bc88714345d2_ContentBits">
    <vt:lpwstr>0</vt:lpwstr>
  </property>
</Properties>
</file>

<file path=docProps/thumbnail.jpeg>
</file>